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1"/>
  </p:notesMasterIdLst>
  <p:sldIdLst>
    <p:sldId id="256" r:id="rId2"/>
    <p:sldId id="283" r:id="rId3"/>
    <p:sldId id="307" r:id="rId4"/>
    <p:sldId id="285" r:id="rId5"/>
    <p:sldId id="304" r:id="rId6"/>
    <p:sldId id="305" r:id="rId7"/>
    <p:sldId id="261" r:id="rId8"/>
    <p:sldId id="260" r:id="rId9"/>
    <p:sldId id="258" r:id="rId10"/>
    <p:sldId id="301" r:id="rId11"/>
    <p:sldId id="302" r:id="rId12"/>
    <p:sldId id="299" r:id="rId13"/>
    <p:sldId id="262" r:id="rId14"/>
    <p:sldId id="273" r:id="rId15"/>
    <p:sldId id="297" r:id="rId16"/>
    <p:sldId id="298" r:id="rId17"/>
    <p:sldId id="267" r:id="rId18"/>
    <p:sldId id="295" r:id="rId19"/>
    <p:sldId id="306" r:id="rId20"/>
    <p:sldId id="303" r:id="rId21"/>
    <p:sldId id="268" r:id="rId22"/>
    <p:sldId id="300" r:id="rId23"/>
    <p:sldId id="277" r:id="rId24"/>
    <p:sldId id="278" r:id="rId25"/>
    <p:sldId id="279" r:id="rId26"/>
    <p:sldId id="280" r:id="rId27"/>
    <p:sldId id="289" r:id="rId28"/>
    <p:sldId id="269" r:id="rId29"/>
    <p:sldId id="281" r:id="rId30"/>
    <p:sldId id="290" r:id="rId31"/>
    <p:sldId id="291" r:id="rId32"/>
    <p:sldId id="287" r:id="rId33"/>
    <p:sldId id="288" r:id="rId34"/>
    <p:sldId id="274" r:id="rId35"/>
    <p:sldId id="282" r:id="rId36"/>
    <p:sldId id="263" r:id="rId37"/>
    <p:sldId id="264" r:id="rId38"/>
    <p:sldId id="265" r:id="rId39"/>
    <p:sldId id="27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2:10:05.620"/>
    </inkml:context>
    <inkml:brush xml:id="br0">
      <inkml:brushProperty name="width" value="0.12095" units="cm"/>
      <inkml:brushProperty name="height" value="0.12095" units="cm"/>
      <inkml:brushProperty name="color" value="#FFFF00"/>
    </inkml:brush>
  </inkml:definitions>
  <inkml:trace contextRef="#ctx0" brushRef="#br0">19338 11080 8976,'-19'0'-360,"1"-17"201,11 13 805,1-23-586,6 13-10,0 0-143,0-2 203,0 14-94,0-8-271,0 8-85,0-3 153,0 5 359,0 0-187,11 0 179,9 5-34,28 2-12,-6-1 0,7 0-57,-14-3 0,3-1 0,2-1 1,1 0-334,1 1 1,2-1-1,1 0 1,2 0-1,0 0 299,-4-1 0,1 0 1,1 0-1,1 0 1,0 0-1,0 0-297,3 0 1,0 0-1,1 0 1,0 0 0,0 0-1,-1 0 285,1 0 0,0 0 0,-1 0 0,1 0 0,-1 0 0,1 0 14,-1 1 1,0 0 0,0 0 0,-1 0-1,1 0 1,-1-1 5,-3 1 1,1-1 0,-1 0-1,0 0 1,-1 0 0,-1 1-165,5 0 0,-1 1 1,-1 1-1,-1-1 0,-1 1 173,4 0 0,0 0 1,-3 0-1,-1 0-1,2 0 0,-2-1 1,-3 1 34,5 4 0,-5-3 933,7-9-979,-30 3 0,-18-3 0,-7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9.3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0 144 8027,'51'-12'0,"-6"12"0,-14 19 0,-1 12 0,6 15 0,-9 9 0,2 7 0,-13 1 0,-3-8 0,-6-9 0,-4-14 0,-3-11 0,0-6 0,-3-9 0,2-6 0,-4-10 0,3-10 0,0-8 0,2-11 0,1-10 0,1-5 0,10-6 0,8-2 0,13 0 0,9 6 0,2 11 0,4 9 0,-5 13 0,-7 7 0,-10 7 0,-11 5 0,-4 1 0,-2 0 0,-4 3 0,0-3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0.2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0 211 8027,'50'-21'0,"1"3"0,0 15 0,15 0 0,16-4 0,9 0 0,-41 3 0,0-1 0,42-2 0,4-2 0,-22 5 0,-13-2 0,-22 3 0,-16-7 0,-14 3 0,-6-5 0,-8 5 0,-6-3 0,-9 4 0,-5 2 0,-8-2 0,-3 3 0,-3-4 0,2 1 0,4-1 0,7 1 0,10-1 0,5 0 0,4-2 0,8 9 0,-1 4 0,4 8 0,3 10 0,-1-1 0,1 0 0,0-6 0,-1-3 0,4-5 0,3-4 0,0 0 0,3-3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8.8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0 118 8027,'6'15'0,"-2"-7"0,6-18 0,-6 0 0,-2 0 0,-2 4 0,7 5 0,4 3 0,10 3 0,3 2 0,8-1 0,-5-2 0,2-1 0,-9-3 0,-2-7 0,-7-3 0,-5-6 0,-3-3 0,-8-4 0,-6 7 0,-6 1 0,-5 7 0,5 5 0,-2 3 0,10 3 0,2 4 0,8 7 0,7 6 0,14-2 0,14-3 0,9-4 0,-3-5 0,-10-6 0,-15-12 0,-12-5 0,-16-9 0,-10 4 0,-16 5 0,2 7 0,3 7 0,9 3 0,6 3 0,10 6 0,4 2 0,5 2 0,2-4 0,1-3 0,6-2 0,-3-1 0,-2-11 0,-6-2 0,-12-4 0,-5 1 0,-12 6 0,6 1 0,1 6 0,8 7 0,8 6 0,5 6 0,13 3 0,8-2 0,1-4 0,-2-5 0,-5-5 0,-6-5 0,-5-8 0,-5-9 0,-10-2 0,-12-1 0,-2 9 0,-3 5 0,8 4 0,8 7 0,7 4 0,6 6 0,9 4 0,4-1 0,5-5 0,1-2 0,-2-9 0,-2-3 0,-4-8 0,-5-9 0,-3-3 0,-11-3 0,-4 7 0,-10 3 0,5 6 0,-5 4 0,12 8 0,1 3 0,5 5 0,7 3 0,4-3 0,5-3 0,2-6 0,-1-3 0,-4-8 0,-5-4 0,-10-10 0,-7 2 0,-7 4 0,3 8 0,-2 4 0,12 7 0,2 2 0,7 6 0,5 3 0,2-2 0,2-3 0,0-2 0,-23-6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0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430 561 8027,'-17'-78'0,"-4"4"0,4 30 0,-15 5 0,-6 15 0,-12 11 0,0 8 0,-8 18 0,8 10 0,1 16 0,18 7 0,14 3 0,17-1 0,26-4 0,21-17 0,17-10 0,6-17 0,-12-17 0,-12-16 0,-20-14 0,-11-5 0,-11 9 0,-1 13 0,-3 9 0,3 26 0,4 13 0,2 25 0,4 20 0,-3 13 0,0 11 0,2-5 0,-1 3 0,5-13 0,-1-9 0,-2-13 0,-2-10 0,-4-11 0,-4-7 0,0-12 0,0-3 0,-2-13 0,5-22 0,3-22 0,11-41 0,-5 33 0,2-3 0,5-8 0,2-1 0,2-8 0,2 1 0,0 5 0,-1 1 0,-4 7 0,0 2 0,-5 13 0,0 2 0,8-31 0,-10 36 0,-9 18 0,-4 22 0,2 7 0,3 11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6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0 228 8027,'53'-3'0,"11"-3"0,22-1 0,-32 2 0,3-1 0,17-2 0,2-2 0,-4 3 0,0 0 0,13-4 0,-1 0 0,-22 6 0,-3-1 0,1-1 0,-4-1 0,20 1 0,-24-3 0,-27 4 0,-30 2 0,-16 1 0,-16 3 0,-5-2 0,5 1 0,-1-8 0,5 2 0,3-6 0,4 0 0,4 0 0,8 3 0,2 1 0,5 5 0,-2-5 0,4 11 0,-1-5 0,6 16 0,0 2 0,0 3 0,0 2 0,0-4 0,0 0 0,0-6 0,3 0 0,1-4 0,0 1 0,1-4 0,-1 0 0,5-3 0,4 0 0,1-3 0,8 2 0,-2-4 0,12-11 0,2-5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0.9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 1 8027,'-33'26'0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1.3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8027,'0'0'0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2.2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5.0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85 195 8027,'-16'-25'0,"0"5"0,6 23 0,3 5 0,5 5 0,2-1 0,2-4 0,5-1 0,6-3 0,-3-1 0,3-12 0,-7-1 0,-2-13 0,-1 3 0,-3-2 0,0 5 0,0 10 0,6 5 0,4 8 0,6 1 0,1-4 0,-1 0 0,-6-12 0,-1 1 0,-5-10 0,-1 7 0,-3-4 0,0 13 0,3 3 0,4 9 0,6 2 0,4-1 0,-1-4 0,-3-5 0,-3-4 0,-7-11 0,0-1 0,-12-11 0,-4 7 0,-5 2 0,0 10 0,7 4 0,5 7 0,3 8 0,3 10 0,6 4 0,1-2 0,6-6 0,-3-5 0,0-7 0,-8-13 0,-4-7 0,-11-2 0,-4 2 0,-6 7 0,5 4 0,3 7 0,6 8 0,6 10 0,6 4 0,4-2 0,6-5 0,0-7 0,0-3 0,-7-12 0,-6-5 0,-6-4 0,-7 1 0,-1 4 0,2 4 0,5 6 0,4 12 0,8 11 0,9 6 0,9 3 0,1-12 0,-2-6 0,-6-11 0,-9-19 0,-15-9 0,-16-15 0,-16 3 0,-6 10 0,3 11 0,10 9 0,7 6 0,16 12 0,7 9 0,6 5 0,13 1 0,8-7 0,6-7 0,-4-10 0,-9-3 0,-8-14 0,-9-4 0,-9-11 0,-5 2 0,-6 2 0,4 3 0,14 15 0,10 2 0,18 8 0,-2-2 0,-4-4 0,-9-9 0,-6-5 0,-8-15 0,-13 5 0,-5 2 0,-8 8 0,9 8 0,4 3 0,9 9 0,4 4 0,10 5 0,6 0 0,3-2 0,7-10 0,-9 0 0,-3-12 0,-6-6 0,-2-4 0,-12-3 0,1 5 0,-11 7 0,2 6 0,4 3 0,3 9 0,10 0 0,7 10 0,6-5 0,3-2 0,1-7 0,-4-7 0,-6-10 0,-12-7 0,-11-6 0,-6 5 0,-8 2 0,2 10 0,4 3 0,10 5 0,5 4 0,13 4 0,3-1 0,-1 1 0,4 2 0,-4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8.6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66 1 8027,'-11'44'0,"5"8"0,4 24 0,2 15 0,0 7 0,0 0 0,0-6 0,0-11 0,-3-13 0,-1-16 0,-2-19 0,-1-17 0,1-11 0,1-15 0,1-7 0,-1-8 0,2-10 0,0-4 0,3-7 0,3-3 0,3-6 0,7 0 0,4-1 0,3 7 0,-1 5 0,1 10 0,2 5 0,-1 9 0,-2 7 0,3 7 0,-5 3 0,5 6 0,-1 4 0,-2 6 0,-2 3 0,-3 0 0,-3 0 0,-3-3 0,0-2 0,-3 0 0,-2 3 0,-6 2 0,-7 1 0,-5 1 0,-9-3 0,-3 1 0,-3-3 0,-2-3 0,3-1 0,2-2 0,4-4 0,10 0 0,4-3 0,2 3 0,1-2 0,8-7 0,2-5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46.4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2672 13 8027,'-49'47'0,"-8"3"0,20-4 0,-27 15 0,20-21 0,-3 4 0,-17 14 0,-6 5 0,13-13 0,-2 3 0,-2 2 0,-5 4 0,-2 3 0,-2 1-223,11-7 1,-3 2 0,0 1 0,1 1 222,-2 2 0,1 0 0,0 1 0,0 1-284,-2 3 0,1 1 0,0 1 0,1 1 284,2 1 0,0 0 0,1 1 0,2-2 0,4-4 0,1-1 0,2 0 0,1 0 0,2-1 0,1 1 0,1-2 0,3-2 0,-3 2 0,3-4 0,1-1 0,-15 22 0,3-3 0,8-13 0,3-5 0,-18 20 0,16-21 781,15-29-781,12-14 1244,4-11-1244,10 2 0,0-9 0,20 8 0,-9-7 0,16 8 0,-11-5 0,12 6 0,12 2 0,17 9 0,-5 0 0,7 3 0,20 7 0,7 2-288,-11-5 1,4 0 0,4 1 287,-10-3 0,2 1 0,3 1 0,2 0-337,11 5 1,3 0 0,3 1-1,-1 0 337,-15-5 0,1 0 0,0-1 0,1 2 0,2-1 0,9 5 0,1 0 0,2 0 0,1 0 0,-1 0 0,-13-5 0,-1-1 0,1 0 0,0 0 0,0 0 0,1 1 0,3 1 0,1 1 0,0-1 0,0 1 0,0 0 0,1 0-271,1 1 1,1 0 0,0-1 0,0 1 0,-1 0 0,-2 1 270,-5-2 0,-1 1 0,-1 0 0,0 0 0,-1 0 0,0 1 0,15 6 0,-1 1 0,0 0 0,-3 0 0,-3-1-152,3 2 0,-4-2 0,-1 1 0,0 0 152,2 1 0,1 2 0,-2-2 0,-5-2 0,3 1 0,-5-3 0,0-1 0,-2 1 0,-1-2 0,-4-1 267,11 1 0,-5-2-267,-3-1 0,-6-5 1061,16 0-1061,-17-5 1872,-28-13-1872,-20-3 970,-6-3-970,-7 0 0,4-11 0,19-26 0,22-30 0,-5 8 0,7-6 0,-6 9 0,4-5 0,3-3-372,0 0 1,3-5 0,3-2 0,1-1 371,-8 10 0,2 0 0,0-2 0,2 0 0,1-2-304,-3 4 0,1-2 1,2-1-1,0 0 1,1 0-1,0 0 304,2-2 0,1-1 0,0 1 0,1-1 0,0 1 0,0-1 0,2 0 0,1-2 0,0 1 0,0 0 0,0 1 0,-2 0 0,-3 5 0,0 1 0,-1 1 0,0 0 0,-1 0 0,1 0-194,11-11 0,1-1 1,-1 1-1,-1 2 0,-3 3 194,1-2 0,-2 3 0,-1 2 0,0-1 0,-1 2 0,0-1 0,-1 2 0,-3 2-100,5-5 0,-4 2 0,0 2 100,0 1 0,-1 1 0,-5 4 478,1-4 0,-3 4-478,1-1 0,-4 4 1739,13-20-1739,-14 13 1358,-23 14-1358,-8 16 257,-11 3 1,0 8-258,-5 3 8,-1 3-8,-1 5 0,-6 4 0,-22-3 0,-39-1 0,12 3 0,-8-2 0,1 0 0,-5 0 0,-4-1 0,-16-1 0,-5 0 0,-5-2-310,10 1 1,-4-1 0,-2 0-1,-2 0 310,15 2 0,-2 0 0,0-1 0,-3 0 0,-1 0-305,4-1 1,-1 0 0,-3-1 0,0 0-1,0 0 1,-1 0 304,-2 0 0,0 0 0,-1 0 0,0-1 0,0 0 0,-2 1 0,-3-2 0,-1 0 0,0 0 0,-1 0 0,0-1 0,-1 1 0,13 1 0,0 0 0,-1 0 0,1-1 0,-1 1 0,0 0 0,0-1 0,-1 1 0,0 0 0,0-1 0,-1 1 0,1-1 0,0 1 0,0 0 0,2 0 0,-1-1 0,1 1 0,-1 1 0,1-1 0,0 0 0,1 0-208,-14-2 0,-1 0 0,1 0 1,0 0-1,2 0 0,1 1 208,8 1 0,1 1 0,1 0 0,1 0 0,1 0 0,2 1-57,-9-1 1,2 1-1,1 1 1,2-1-1,3 1 1,-4-1 0,4 1-1,1 0 1,1 0-1,-16-1 1,1 0 0,-1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11.1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56 8027,'32'-18'0,"1"6"0,9 16 0,5 5 0,5 2 0,3 4 0,4-4 0,0 1 0,-6-5 0,-5-4 0,-11 0 0,-8-3 0,-10 0 0,-5 0 0,-3 0 0,3 0 0,8 0 0,4 0 0,5 0 0,-5 0 0,-7 0 0,-5 0 0,-5 0 0,-3 0 0,1 0 0,2 0 0,4 0 0,4 0 0,6 0 0,-4 0 0,1 0 0,-4 0 0,-2 0 0,-4 0 0,-1 0 0,-2 0 0,-1 0 0,1 0 0,-1 0 0,1 0 0,-1 0 0,1 0 0,-3-3 0,-10 0 0,-8-4 0,-12 1 0,-6-1 0,-3 1 0,3-1 0,9 4 0,4-3 0,6-1 0,6 0 0,1-2 0,6 2 0,0 1 0,0-1 0,-6-2 0,5 8 0,-4 3 0,1 7 0,3 3 0,-7 4 0,5 1 0,-3 2 0,1 1 0,1-4 0,1 0 0,3-5 0,0-3 0,0-1 0,0 0 0,-3-1 0,5 1 0,-1-1 0,6-2 0,-1-1 0,-2 0 0,2-2 0,-3 4 0,4-2 0,-1 2 0,-2 0 0,2-4 0,-3 5 0,16-8 0,-4 1 0,14-7 0,-3-3 0,3 0 0,1-7 0,-3 2 0,-5 1 0,-6 3 0,-6 5 0,-4 4 0,-2 3 0,-1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8:00.7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307 16 8027,'-36'39'0,"3"4"0,20 3 0,0 2 0,-6-2 0,5-7 0,1-10 0,7-9 0,0-7 0,5-4 0,-8-2 0,17-9 0,-6 0 0,17-4 0,-3 3 0,4 3 0,3 0 0,3 0 0,0 3 0,9 3 0,-4 7 0,7 4 0,-4-1 0,1 0 0,-8-3 0,-2 0 0,-8-3 0,-4 0 0,-3-4 0,-4-2 0,-5-4 0,-8-7 0,-4-8 0,-7-9 0,-1-7 0,-3-4 0,0-3 0,5 6 0,2-1 0,4 4 0,5 8 0,3 5 0,3 7 0,-3 0 0,-1 4 0,1-3 0,-3 5 0,2-3 0,-5-2 0,-1-5 0,-1 3 0,2-2 0,2 7 0,4-4 0,0 6 0,-3-4 0,2 4 0,-11 3 0,0 7 0,-7 6 0,-1 6 0,-3 4 0,0 3 0,3-3 0,3-3 0,7-7 0,3-3 0,1-1 0,5 1 0,-5 3 0,5 0 0,-5 3 0,2-3 0,-6 3 0,6-4 0,-2-1 0,1-1 0,0-4 0,0 1 0,0-1 0,3 1 0,0-1 0,-2 1 0,6-4 0,-7 0 0,10 0 0,-2 1 0,0-4 0,12 3 0,-3-6 0,8 3 0,1 0 0,4 0 0,1 0 0,4 0 0,1 0 0,2 1 0,3 4 0,5-1 0,2 8 0,3-5 0,-4 3 0,-6-4 0,-4 1 0,-9-1 0,-4 1 0,-6-1 0,-4-2 0,1-2 0,-1 2 0,1-4 0,-1 3 0,1-3 0,-1 3 0,-5-2 0,1-1 0,-5-4 0,3-8 0,-5-2 0,-4-8 0,-3-1 0,-1-6 0,0 5 0,3-1 0,-2 5 0,5 1 0,0 2 0,1 1 0,2 3 0,-2 2 0,-1 0 0,1-2 0,-4-1 0,3-5 0,1 5 0,0 1 0,5 1 0,-5 5 0,6-3 0,-3 4 0,-3-4 0,4 3 0,-6-5 0,7 5 0,-3-3 0,2 4 0,-1-3 0,-1 1 0,4-1 0,1 2 0,2 1 0,-3-1 0,0 1 0,5-1 0,-3 1 0,3-1 0,-5 7 0,3-3 0,1 6 0,3 1 0,-1 2 0,1 4 0,1 3 0,1 0 0,0 0 0,-3 0 0,1-3 0,-3-1 0,-2-2 0,-2-1 0,0 1 0,0-1 0,0 4 0,0 1 0,0 7 0,3-1 0,1 5 0,3-5 0,-1 1 0,1-5 0,-1-2 0,-2-4 0,2-1 0,-5 1 0,3-1 0,-2 1 0,1-1 0,0 1 0,-3-1 0,3 1 0,-3-1 0,0 1 0,0-1 0,0 1 0,0-1 0,0 1 0,0-1 0,0 1 0,0 2 0,0-2 0,0-3 0,-3-2 0,-1-8 0,-5-1 0,-1 0 0,-3-4 0,3 0 0,-2 1 0,1-2 0,-3-2 0,1-5 0,-5-1 0,8-2 0,-6 5 0,3 2 0,2 4 0,2 2 0,2 2 0,3 1 0,0 2 0,2-2 0,-4 3 0,3-4 0,-7-2 0,3 10 0,-2 3 0,2 14 0,1 3 0,-18 20 0,-5 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46.4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1806 9 8027,'-33'32'0,"-6"1"0,14-2 0,-18 11 0,13-15 0,-2 2 0,-11 11 0,-4 2 0,8-8 0,-1 2 0,-1 1 0,-3 3 0,-2 2 0,-2 0-223,8-4 1,-1 1 0,-1 1 0,0 1 222,0 0 0,0 1 0,0 1 0,0 0-284,-1 2 0,0 1 0,1 1 0,0 0 284,1 1 0,1 0 0,0 1 0,2-2 0,2-2 0,1-1 0,1 0 0,1 0 0,1-1 0,1 1 0,0-2 0,3-1 0,-2 2 0,1-3 0,2-1 0,-11 15 0,2-2 0,6-9 0,1-3 0,-11 14 0,10-15 781,10-20-781,9-8 1244,2-9-1244,7 2 0,0-6 0,13 6 0,-5-6 0,10 6 0,-7-3 0,8 4 0,8 1 0,11 6 0,-3 0 0,5 2 0,14 5 0,4 2-288,-8-5 1,4 1 0,2 1 287,-7-3 0,2 2 0,1 0 0,2-1-337,8 5 1,1-1 0,3 1-1,-1 0 337,-11-4 0,2 1 0,-1-1 0,1 1 0,1 0 0,7 3 0,0 0 0,2 0 0,0-1 0,-1 1 0,-8-3 0,-1-1 0,1 0 0,0 0 0,-1 0 0,2 0 0,1 1 0,1 1 0,0 0 0,0-1 0,1 1 0,-1 0-271,2 1 1,0-1 0,0 0 0,0 1 0,0 0 0,-2 0 270,-4-1 0,1 0 0,-2 1 0,0 0 0,0-1 0,0 1 0,9 5 0,1 0 0,-1 0 0,-2 0 0,-2-1-152,2 2 0,-2-2 0,-2 1 0,1 0 152,1 1 0,1 1 0,-2-2 0,-3 0 0,3 0 0,-5-2 0,1-1 0,-2 1 0,0-1 0,-3-1 267,7 0 0,-3-1-267,-2 0 0,-4-4 1061,11 0-1061,-12-3 1872,-18-9-1872,-14-2 970,-5-2-970,-4 0 0,3-7 0,13-18 0,14-20 0,-3 5 0,5-4 0,-4 6 0,2-3 0,3-2-372,-1-1 1,3-2 0,1-2 0,1-1 371,-5 7 0,1 0 0,1-1 0,0 0 0,1-2-304,-2 3 0,1-1 1,2-1-1,-1 0 1,1 0-1,-1 0 304,3-1 0,0-1 0,-1 1 0,2-1 0,0 1 0,-1-1 0,2 0 0,1-1 0,-1 0 0,1 0 0,-1 1 0,0 0 0,-3 4 0,0 0 0,0 1 0,-1 0 0,0-1 0,1 1-194,7-7 0,0-2 1,0 2-1,-1 0 0,-1 3 194,0-2 0,-2 3 0,0 1 0,0-1 0,-1 1 0,1 0 0,-2 1 0,-1 1-100,3-3 0,-3 2 0,0 1 100,0 0 0,0 1 0,-4 3 478,1-3 0,-2 3-478,0-1 0,-2 3 1739,8-14-1739,-9 10 1358,-15 8-1358,-6 12 257,-7 1 1,0 6-258,-4 2 8,0 2-8,-1 3 0,-4 3 0,-15-2 0,-27-1 0,9 2 0,-5-1 0,0 0 0,-3 0 0,-3 0 0,-11-2 0,-3 1 0,-4-2-310,7 1 1,-2-1 0,-2 0-1,-1 1 310,10 0 0,-2 1 0,1-1 0,-2 0 0,-2 0-305,4-1 1,-1 0 0,-2 0 0,0-1-1,0 1 1,-1-1 304,-1 1 0,0-1 0,-1 1 0,0-1 0,0 0 0,-1 0 0,-2 0 0,-1-1 0,0 0 0,0 0 0,-1 0 0,0 0 0,8 1 0,1 0 0,-1 0 0,0-1 0,0 1 0,0 0 0,0-1 0,-1 1 0,1 0 0,-1-1 0,-1 1 0,2-1 0,-1 1 0,0 0 0,2 0 0,-2-1 0,2 1 0,-1 0 0,0 0 0,1 0 0,0 0-208,-9-1 0,-1-1 0,1 1 1,0-1-1,1 1 0,1 0 208,5 1 0,1 0 0,0 1 0,2 0 0,0-1 0,1 1-57,-6 0 1,2 0-1,0 1 1,1-1-1,3 1 1,-3 0 0,2-1-1,2 1 1,0 0-1,-11 0 1,1-1 0,-1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51.1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8027,'43'22'0,"8"5"0,9 1 0,-25-10 0,2 1 0,7 6 0,0 1 0,4 3 0,3 2 0,-12-5 0,2 2 0,0 1 0,7 4 0,1 2 0,0 1 0,3 3 0,1 2 0,0 1-314,-7-5 1,2 1-1,-1 2 1,1-1 313,-7-3 0,0-1 0,1 1 0,0 0 0,0 1-302,1 1 0,-1 1 0,1-1 0,0 1 0,1 1 302,4 3 0,1-1 0,0 1 0,1 1 0,-1-1-244,-6-7 1,-1 1 0,0-1 0,0 1 0,2-1-1,1 2 244,5 1 0,1 1 0,1 1 0,1-1 0,0 0 0,0-1-77,-6-4 0,0-1 1,0 0-1,0 1 1,1-2-1,0 2 1,1 1-1,2 2 0,2 1 1,0 0-1,0 1 1,0 0-1,1-1 1,-2 1-1,0-1 1,0-1-1,0 1 0,0 0 1,1-1-1,-1 1 1,0-1-1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32.8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310 2295 8027,'-4'-34'0,"0"1"0,0-6 0,0-1 0,-1-4 0,-1-2 0,2-10 0,2-2 0,-1 14 0,1-1 0,0-2-507,1-10 1,1-3 0,-1 0 506,0-5 0,0-2 0,1-1 0,0 12 0,1-1 0,-1-1 0,0 2 0,1 0 0,-1-1 0,1 1 0,-1 0 0,0 0 0,0-2 0,1 1 0,-1 3 0,1-5 0,-1 3 0,-1-1 84,0-2 0,0-1 0,0 5-84,-2-3 0,0 4 150,-2 2 1,-1 2-151,-1-9 0,-3 12 0,5 21 388,0 7 0,4 7-388,1 2 190,0 3-190,0 1 0,-2 5 0,-5 11 0,-4 9 0,-10 14 0,-5 6 0,-2-2 0,-5 10 0,4-11 0,2-1 0,9-6 0,5-7 0,9-5 0,2-4 0,10-3 0,6-2 0,12-3 0,14-3 0,2-6 0,4-1 0,-5-4 0,-8 2 0,-5 0 0,-12 5 0,-3-2 0,-4 1 0,-3-2 0,0-4 0,-1-5 0,0-3 0,-3-7 0,-12-9 0,-4-7 0,-17-11 0,-3 1 0,-1 9 0,10 11 0,6 15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3.5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8027,'5'51'0,"-1"1"0,-4-8 0,0 1 0,0 1 0,0-6 0,2-7 0,1-18 0,1-11 0,2-21 0,3-14 0,6-6 0,8-12 0,8 6 0,8 4 0,4 14 0,10 8 0,-8 13 0,5 14 0,-11 11 0,-6 11 0,-13 7 0,-5 0 0,-6-10 0,-2-4 0,-5-12 0,0-5 0,0-10 0,0-3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4.1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1 534 8027,'18'-31'0,"1"-5"0,3-2 0,4-10 0,3-9 0,-9 24 0,-1 0 0,1-2 0,-1 1 0,0 4 0,0 2 0,14-22 0,-9 17 0,-6 9 0,-7 8 0,-5 10 0,0 5 0,5 10 0,5 13 0,6 12 0,6 12 0,5 4 0,1-4 0,9 3 0,-3-9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4.3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195 154 8027,'-13'8'0,"3"-2"0,6-6 0,0 0 0,-1 0 0,1-2 0,-1 1 0,1-2 0,1 0 0,-1 0 0,4 0 0,-4 2 0,1-3 0,-1 2 0,0-2 0,0-1 0,-1 1 0,1-1 0,-1 1 0,0-1 0,1 1 0,0 1 0,2-1 0,-3 2 0,5-2 0,-2-1 0,2-1 0,0 1 0,0-1 0,0 1 0,0 1 0,0 0 0,0-3 0,0 1 0,0-1 0,2-2 0,1 2 0,1 1 0,-2 0 0,2 3 0,-2-1 0,3 4 0,0-2 0,1 2 0,3 0 0,0 0 0,3 0 0,-2-2 0,3 1 0,-6-3 0,2 4 0,-5-2 0,1 2 0,-1 0 0,0 0 0,0 2 0,3 0 0,-2 3 0,1 1 0,-1-1 0,-1 1 0,0-2 0,1 1 0,-3-1 0,0 1 0,-2-1 0,0 1 0,0-1 0,-2 0 0,0 1 0,-5-1 0,3 0 0,-4 1 0,2-1 0,-2 1 0,3-1 0,0 1 0,0-1 0,2 0 0,-3 0 0,-1 1 0,0-1 0,-1 1 0,1-1 0,1 1 0,-1-1 0,0 1 0,-2-1 0,1-2 0,-1 2 0,-1-3 0,2 2 0,-1-2 0,1 1 0,0-2 0,0 0 0,3 0 0,-1 0 0,1 0 0,1 0 0,-1 0 0,1-1 0,-1 0 0,1-2 0,0-3 0,0 2 0,1-5 0,-1 4 0,2-1 0,-1-1 0,1 2 0,2-1 0,0 2 0,0 0 0,0-1 0,2-1 0,3 1 0,2-2 0,3 3 0,0-2 0,0 1 0,-1-1 0,-2 2 0,1 2 0,-1 1 0,2-2 0,-2 1 0,1 0 0,-1 2 0,2 0 0,0 0 0,-1 0 0,1 0 0,0 0 0,-2 0 0,2 0 0,-5 2 0,2-1 0,1 3 0,-2-2 0,3 3 0,-3-1 0,1 1 0,-1 1 0,-1-2 0,1 5 0,-3-4 0,0 3 0,-2-3 0,0 1 0,0-2 0,-1 1 0,0-1 0,-1 1 0,-5-1 0,0 1 0,-1-1 0,-1 1 0,0-1 0,4 0 0,-1-1 0,4-2 0,-2-1 0,-1 0 0,1 0 0,-3 0 0,2 0 0,-3 0 0,1-3 0,-1 0 0,0-3 0,2-1 0,1 3 0,1-1 0,0 1 0,0 1 0,-1 1 0,3-2 0,0 1 0,2-3 0,0 2 0,0-6 0,2 4 0,0-5 0,3 7 0,1-5 0,0 5 0,2-3 0,-2 3 0,-1 1 0,-1 1 0,0-2 0,0 3 0,-1-5 0,-1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5.5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158 88 8027,'-51'-15'0,"9"6"0,23 15 0,5 5 0,1 7 0,3 2 0,4 6 0,3 3 0,6 4 0,12 6 0,10-3 0,11-1 0,11-5 0,3-7 0,3-8 0,0-7 0,-6-11 0,3-9 0,-12-9 0,-7-8 0,-11-4 0,-12-5 0,-6 1 0,-8-5 0,-9 1 0,-8 1 0,-3 2 0,-5 11 0,-6 8 0,-8 6 0,-7 14 0,-6 8 0,-2 16 0,7 4 0,3 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0.1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58 8027,'18'7'0,"3"-3"0,1-6 0,8-1 0,2 0 0,12 0 0,7 1 0,7-3 0,2 2 0,-3-2 0,0 4 0,-6-3 0,-7 4 0,-7-1 0,-8 0 0,-6-1 0,-10 1 0,-5-1 0,-2 2 0,-1 0 0,0-1 0,0 0 0,3-1 0,3 2 0,7 0 0,1 0 0,1 0 0,-2 0 0,-2 0 0,-7-1 0,-2 0 0,-2-1 0,-4 2 0,-9-2 0,-4 0 0,-8-3 0,-1 1 0,2-1 0,-3 3 0,9 0 0,0 4 0,6-1 0,0 2 0,3-2 0,-1 1 0,5 2 0,-2-1 0,6 3 0,-3 0 0,3 1 0,-4 0 0,4-1 0,-3-1 0,2-1 0,-2-2 0,2 0 0,-1 3 0,2-5 0,-2 6 0,2-2 0,1 0 0,-1-1 0,1-3 0,-1 0 0,1-1 0,1 0 0,5-3 0,2 1 0,9-1 0,-1-2 0,4 1 0,0-1 0,4 0 0,-2 2 0,-2-1 0,-2 1 0,-9 0 0,-4 2 0,-5 0 0,-1 2 0,1 0 0,-19 0 0,3 0 0,-22 0 0,8 0 0,1 0 0,4 0 0,7 0 0,5 0 0,1 4 0,2 1 0,1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51.1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8027,'64'33'0,"11"7"0,14 1 0,-37-15 0,3 2 0,9 9 0,2 2 0,5 4 0,4 3 0,-17-7 0,2 2 0,2 2 0,9 6 0,1 3 0,1 1 0,4 5 0,1 2 0,1 2-314,-11-7 1,2 2-1,0 1 1,1 1 313,-10-7 0,0 0 0,1 2 0,0-1 0,0 2-302,1 1 0,0 1 0,0 0 0,1 1 0,1 1 302,6 4 0,1 0 0,1 1 0,1 0 0,-1 0-244,-10-10 1,-1 0 0,0 0 0,1 0 0,2 0-1,1 1 244,8 4 0,2 0 0,1 1 0,1-1 0,1 0 0,0 0-77,-10-8 0,0 0 1,1-1-1,0 1 1,1-1-1,0 2 1,1 0-1,4 5 0,2 0 1,1 2-1,-1 0 1,1 0-1,0-1 1,-1 1-1,-1-2 1,0 0-1,0 0 0,0 1 1,0-1-1,0 0 1,0 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9.3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98 8027,'34'-8'0,"-3"8"0,-10 12 0,-1 9 0,4 10 0,-5 7 0,0 3 0,-8 2 0,-2-6 0,-4-6 0,-3-9 0,-2-8 0,0-4 0,-2-6 0,1-4 0,-2-7 0,1-6 0,1-6 0,1-7 0,0-7 0,2-4 0,6-3 0,5-2 0,10 0 0,5 4 0,2 8 0,2 5 0,-3 10 0,-4 4 0,-8 5 0,-7 3 0,-2 1 0,-2 0 0,-3 2 0,1-2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0.2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0 143 8027,'34'-15'0,"0"3"0,1 10 0,9 0 0,12-3 0,5 1 0,-27 1 0,0 0 0,28-2 0,3-1 0,-15 3 0,-9-1 0,-15 2 0,-10-5 0,-10 3 0,-4-5 0,-5 5 0,-5-3 0,-5 3 0,-4 1 0,-6-1 0,-1 2 0,-2-3 0,1 1 0,2 0 0,6 0 0,6-1 0,4 0 0,2-1 0,6 6 0,-1 3 0,2 5 0,3 7 0,-1-1 0,1 0 0,0-4 0,-1-2 0,2-3 0,3-3 0,0 0 0,2-2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8.8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80 8027,'4'10'0,"-1"-4"0,4-13 0,-5 0 0,0 0 0,-2 3 0,4 4 0,4 1 0,6 2 0,2 2 0,6-1 0,-4-1 0,2-1 0,-7-2 0,-1-5 0,-4-2 0,-4-3 0,-2-3 0,-6-3 0,-3 5 0,-5 1 0,-2 5 0,2 3 0,-1 2 0,7 2 0,1 3 0,6 4 0,5 5 0,8-2 0,11-2 0,5-3 0,-1-3 0,-8-4 0,-9-8 0,-9-3 0,-10-7 0,-8 3 0,-10 4 0,2 4 0,1 5 0,7 2 0,3 2 0,7 4 0,3 2 0,4 0 0,0-2 0,2-2 0,3-1 0,-1-1 0,-2-7 0,-4-2 0,-8-2 0,-4 0 0,-8 4 0,5 1 0,0 4 0,6 5 0,5 4 0,3 3 0,9 3 0,6-1 0,0-3 0,-1-4 0,-4-3 0,-4-3 0,-3-6 0,-3-6 0,-7-1 0,-8-1 0,-2 6 0,-1 4 0,4 2 0,7 5 0,4 3 0,4 4 0,6 2 0,2 0 0,5-3 0,-1-2 0,0-6 0,-2-2 0,-3-5 0,-2-7 0,-3-1 0,-8-3 0,-2 5 0,-7 2 0,4 5 0,-4 2 0,8 5 0,1 2 0,3 4 0,5 2 0,3-2 0,3-2 0,2-5 0,-2-1 0,-2-6 0,-3-2 0,-7-7 0,-5 1 0,-4 3 0,1 5 0,0 3 0,7 5 0,1 1 0,6 4 0,2 2 0,3-1 0,0-3 0,0 0 0,-15-5 0,-2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0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291 379 8027,'-12'-53'0,"-2"3"0,2 21 0,-9 2 0,-5 11 0,-8 7 0,1 6 0,-7 12 0,7 6 0,-1 12 0,13 4 0,10 2 0,11-1 0,18-2 0,13-12 0,13-6 0,3-12 0,-8-12 0,-8-10 0,-13-10 0,-8-3 0,-7 6 0,-1 9 0,-2 5 0,2 19 0,2 8 0,2 17 0,3 14 0,-2 8 0,0 8 0,1-4 0,-1 3 0,4-10 0,-1-5 0,-1-9 0,-2-7 0,-2-8 0,-3-4 0,0-8 0,0-2 0,-1-10 0,3-13 0,2-16 0,8-28 0,-4 23 0,1-2 0,4-6 0,1 0 0,2-6 0,1 1 0,0 4 0,-1 0 0,-3 4 0,1 3 0,-4 7 0,0 3 0,6-22 0,-7 25 0,-7 11 0,-2 16 0,2 4 0,1 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6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0 154 8027,'36'-2'0,"7"-2"0,15-1 0,-21 2 0,1-1 0,12-2 0,1 0 0,-2 1 0,0 0 0,8-2 0,0-1 0,-15 5 0,-2-1 0,0-1 0,-2 0 0,13 0 0,-15-2 0,-20 3 0,-19 2 0,-11-1 0,-11 3 0,-3-1 0,3 0 0,-1-5 0,4 2 0,1-5 0,4 0 0,2 0 0,5 3 0,2-1 0,4 5 0,-3-4 0,4 7 0,-1-3 0,4 11 0,0 1 0,0 2 0,0 2 0,0-4 0,0 1 0,0-4 0,2 0 0,1-3 0,-1 1 0,2-3 0,-1 0 0,3-2 0,2 0 0,2-2 0,5 1 0,-2-3 0,9-6 0,1-5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0.9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1 8027,'-22'18'0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1.3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8027,'0'0'0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2.2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5.0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57 132 8027,'-10'-17'0,"-1"4"0,4 15 0,2 3 0,4 4 0,1-1 0,1-3 0,4 0 0,4-2 0,-2-1 0,1-8 0,-4-1 0,-1-9 0,-1 3 0,-2-2 0,0 4 0,0 6 0,4 4 0,3 5 0,4 0 0,0-2 0,0 0 0,-4-8 0,-1 1 0,-3-7 0,-1 4 0,-2-2 0,0 9 0,2 1 0,2 7 0,5 1 0,3 0 0,-2-3 0,-1-4 0,-2-2 0,-5-8 0,0-1 0,-8-7 0,-3 5 0,-3 1 0,0 7 0,4 3 0,4 4 0,2 6 0,2 7 0,4 2 0,1-1 0,4-4 0,-2-4 0,-1-4 0,-4-9 0,-4-5 0,-6-1 0,-4 1 0,-3 5 0,2 3 0,3 4 0,4 6 0,4 6 0,4 4 0,3-2 0,4-4 0,0-4 0,-1-2 0,-4-9 0,-4-2 0,-4-4 0,-4 1 0,-2 3 0,2 3 0,3 4 0,3 7 0,6 9 0,5 3 0,7 2 0,0-8 0,-1-3 0,-4-9 0,-7-12 0,-9-6 0,-11-10 0,-11 1 0,-4 8 0,1 7 0,8 6 0,5 4 0,10 8 0,5 6 0,4 4 0,9 0 0,5-4 0,4-6 0,-2-6 0,-7-2 0,-5-9 0,-6-3 0,-6-8 0,-3 2 0,-5 1 0,3 2 0,10 11 0,6 0 0,13 6 0,-2-1 0,-2-3 0,-7-6 0,-3-3 0,-6-11 0,-9 4 0,-3 1 0,-6 5 0,6 6 0,4 2 0,5 6 0,3 3 0,7 3 0,3 0 0,3-1 0,5-7 0,-7 0 0,-1-8 0,-5-4 0,-1-3 0,-8-2 0,1 4 0,-8 4 0,1 4 0,3 3 0,3 5 0,6 1 0,4 6 0,5-3 0,2-2 0,0-4 0,-2-5 0,-4-7 0,-8-5 0,-8-3 0,-4 3 0,-5 1 0,1 7 0,3 2 0,6 3 0,4 3 0,9 3 0,1-1 0,0 0 0,3 3 0,-3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8.6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 1 8027,'-8'30'0,"4"5"0,3 16 0,1 11 0,0 4 0,0 0 0,0-4 0,0-7 0,-2-9 0,-1-11 0,-1-13 0,0-11 0,0-7 0,0-11 0,1-5 0,0-5 0,1-6 0,0-4 0,2-4 0,2-2 0,2-4 0,5 0 0,2-1 0,3 5 0,-1 3 0,0 7 0,2 4 0,-1 5 0,-1 5 0,2 5 0,-4 2 0,4 4 0,0 3 0,-3 4 0,0 2 0,-3-1 0,-1 1 0,-3-2 0,1-2 0,-3 1 0,-1 1 0,-4 2 0,-5 1 0,-3 0 0,-6-2 0,-2 1 0,-3-2 0,0-3 0,1 0 0,2-1 0,2-3 0,8 0 0,1-2 0,3 2 0,0-1 0,5-5 0,2-4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32.8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458 3397 8027,'-6'-50'0,"0"0"0,0-7 0,1-2 0,-3-6 0,0-4 0,2-13 0,2-4 0,0 21 0,1-2 0,0-3-507,2-14 1,0-4 0,0-1 506,0-8 0,-1-2 0,2-2 0,0 19 0,1-3 0,-1 0 0,1 1 0,0 1 0,-1 0 0,1 0 0,-1 0 0,1-1 0,-1-1 0,1 1 0,-1 4 0,1-8 0,-1 5 0,-1-1 84,0-4 0,-1 0 0,0 6-84,-1-3 0,-2 5 150,-2 2 1,-2 5-151,-2-14 0,-4 17 0,8 31 388,0 11 0,5 11-388,2 2 190,0 4-190,0 2 0,-3 8 0,-7 16 0,-6 13 0,-15 20 0,-8 11 0,-3-5 0,-7 16 0,6-17 0,4-1 0,12-10 0,8-9 0,13-7 0,3-7 0,15-4 0,9-4 0,17-4 0,21-4 0,4-9 0,5-1 0,-8-6 0,-11 2 0,-8 2 0,-17 5 0,-5-1 0,-6 0 0,-3-3 0,-1-5 0,-2-7 0,0-6 0,-4-9 0,-18-14 0,-6-10 0,-24-16 0,-5 0 0,-3 14 0,16 17 0,10 22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11.1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38 8027,'22'-12'0,"0"4"0,6 10 0,4 4 0,3 2 0,2 2 0,3-3 0,0 1 0,-4-3 0,-4-3 0,-7 0 0,-5-2 0,-7 0 0,-4 0 0,-1 0 0,1 0 0,6 0 0,3 0 0,2 0 0,-2 0 0,-5 0 0,-4 0 0,-3 0 0,-2 0 0,1 0 0,1 0 0,3 0 0,3 0 0,3 0 0,-2 0 0,0 0 0,-2 0 0,-1 0 0,-4 0 0,1 0 0,-3 0 0,0 0 0,1 0 0,-1 0 0,1 0 0,-1 0 0,1 0 0,-3-2 0,-6 0 0,-5-3 0,-9 1 0,-3 0 0,-3 0 0,2-1 0,7 3 0,2-2 0,4-1 0,4 0 0,1-1 0,4 2 0,0-1 0,0 1 0,-4-2 0,4 5 0,-4 2 0,2 5 0,1 3 0,-4 1 0,2 2 0,-1 1 0,1 0 0,0-2 0,1 0 0,2-4 0,0-1 0,0-2 0,0 1 0,-2-1 0,4 1 0,-2-1 0,5-1 0,-1-1 0,-1 0 0,1-2 0,-2 4 0,3-2 0,-1 1 0,-2 1 0,2-4 0,-2 4 0,11-5 0,-3 0 0,10-4 0,-2-3 0,1 1 0,1-5 0,-1 1 0,-4 1 0,-5 2 0,-3 3 0,-3 3 0,-1 2 0,-1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8:00.7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208 11 8027,'-25'26'0,"3"3"0,13 2 0,1 2 0,-5-2 0,3-5 0,1-6 0,5-7 0,0-4 0,4-3 0,-6-1 0,11-7 0,-4 1 0,12-3 0,-2 2 0,3 2 0,1 0 0,3 0 0,-1 2 0,7 2 0,-3 5 0,4 2 0,-2 0 0,1 0 0,-6-2 0,-1 0 0,-5-3 0,-4 1 0,-1-3 0,-3-1 0,-3-3 0,-6-5 0,-2-5 0,-5-6 0,-1-5 0,-2-3 0,0-1 0,4 3 0,0 0 0,4 2 0,3 6 0,2 3 0,2 5 0,-2 0 0,-1 2 0,1-1 0,-2 3 0,1-2 0,-3-1 0,0-4 0,-2 2 0,2-1 0,1 5 0,3-4 0,0 5 0,-2-2 0,2 2 0,-9 2 0,1 4 0,-5 5 0,0 4 0,-3 3 0,1 1 0,1-1 0,3-3 0,4-4 0,2-2 0,1-1 0,3 1 0,-3 1 0,4 1 0,-4 2 0,1-2 0,-4 2 0,4-3 0,-1-1 0,1 0 0,-1-3 0,1 1 0,0-1 0,1 0 0,1 0 0,-2 1 0,4-3 0,-4 0 0,6 0 0,-1 1 0,0-3 0,8 2 0,-1-4 0,4 2 0,1 0 0,3 0 0,1 0 0,2 0 0,1 0 0,1 1 0,2 2 0,4 0 0,1 5 0,2-3 0,-3 1 0,-3-2 0,-4 1 0,-5-1 0,-3 1 0,-5-1 0,-2-1 0,1-2 0,-1 2 0,1-3 0,-1 2 0,1-2 0,-1 2 0,-4-2 0,2 0 0,-4-2 0,2-6 0,-4-2 0,-2-5 0,-2 0 0,-1-5 0,1 4 0,1-1 0,-1 4 0,3 0 0,0 1 0,1 1 0,2 3 0,-2 0 0,-1 1 0,1-2 0,-3 0 0,2-4 0,1 3 0,0 1 0,3 1 0,-3 4 0,4-3 0,-2 3 0,-2-3 0,3 2 0,-4-3 0,4 3 0,-2-1 0,2 2 0,-1-2 0,-1 0 0,3 0 0,1 1 0,1 1 0,-2 0 0,0 0 0,3-1 0,-1 1 0,1-1 0,-3 5 0,2-2 0,1 4 0,1 1 0,0 1 0,1 3 0,1 1 0,0 1 0,0 0 0,-2 0 0,1-3 0,-3 1 0,0-3 0,-2 0 0,0 1 0,0-1 0,0 3 0,0 0 0,0 5 0,2 0 0,0 3 0,3-4 0,-1 1 0,1-3 0,-1-1 0,-1-4 0,1 0 0,-4 1 0,3-1 0,-2 1 0,1-1 0,0 1 0,-2-1 0,2 1 0,-2-1 0,0 0 0,0 0 0,0 1 0,0-1 0,0 1 0,0-1 0,0 1 0,0 1 0,0-2 0,0-1 0,-2-2 0,0-5 0,-4 0 0,-1-1 0,-2-2 0,2-1 0,-1 1 0,1-1 0,-3-1 0,2-4 0,-5-1 0,7 0 0,-5 2 0,2 2 0,2 3 0,1 0 0,1 3 0,2 0 0,0 1 0,2-1 0,-3 2 0,2-3 0,-5-1 0,2 7 0,-1 1 0,2 11 0,0 1 0,-13 14 0,-2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29:13.02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26193 8317 7533,'0'-19'-180,"0"1"180,0 5 539,6-5-449,-5 10 270,16-20-180,-14 24-360,13-18 90,-14 21-90,-14 12 90,3-1 0,-12 11 1,-4 3 89,-4 0-248,9-4 1,-2 1 247,-5-1 0,-4 1 0,-2 2 0,-5 4 0,-3 1 0,0 0-18,6-4 0,-1 0 0,0 1 0,-1-1 0,-1 0-472,-3 2 0,0-1 1,-1 1-1,0-1 1,-1 1 474,2-1 0,-1 1 0,-1 1 0,1-1 0,2-2 0,4-3 15,-8 3 0,4-4 0,-6 4-13,10-5 0,-5 3 0,-2 2 0,-2 0 0,1 0 1,2-1-1,5-4-503,0 1 1,4-3 0,-1 1 0,-5 2 515,2-1 0,-5 2 0,-4 3 0,-2 0 0,1 0 0,0 0 0,4-2 0,4-2-434,-7 3 1,6-2 0,0-1-1,-7 4 414,10-5 0,-4 2 0,-3 2 0,-2 1 0,-1 0 0,0 0 0,1 0 0,2-2 0,4 0-83,-5 2 1,4-1-1,1-1 1,0 1-1,-1 0 1,-5 2 102,9-5 0,-2 1 0,-2 1 0,-1 0 0,-1 1 0,0 0 0,-1 0 0,1 0 0,-1 0 0,2 0 0,-1 1 0,1 0 0,-1 0 0,1 0 0,-1 0 0,0 1 0,1-1 0,-2 0 0,1 0 0,0 0 0,2-2 0,-1 0 0,1 0 0,-1-1 0,1 1 0,-1-1 0,0 0 0,0 1 0,0 0 0,0-1 0,0 1 0,-1 1 0,-1 0 0,0 1 0,0 0 0,-1 0 0,1 0 0,1-1 0,0 0 0,2-1 0,1-1 0,1-1 0,-6 3 0,2-1 0,2-2 0,1 0 0,0 0 0,2-1 0,0 0 0,-8 5 0,-1 0 0,3-1 0,3-2 0,5-2 0,-4 2 0,0 0 0</inkml:trace>
  <inkml:trace contextRef="#ctx0" brushRef="#br0" timeOffset="816">21346 11154 7533,'-27'-40'-180,"4"12"270,23 11 0,0 9 90,6-10-90,1 5-1,5 7 361,6-5-360,-4 9-90,4-3 0,0 5 0,7 11-90,12 8-1501,-4 7 1501,-13-11 0,1 0 135,6 6 0,0 0-135,-2-5 0,4 2 90,0 0 0,6 2 0,4 2 0,1 1 0,0-3-36,3 1 0,0-1 0,2 0 0,1 0 0,-1 0-444,-7-3 1,1 1-1,-1-1 1,1 0-1,2 1 1,2 0 456,0-1 1,3 1-1,2 1 1,2 0-1,-1-1 1,-1 0-1,-2-1 1,-3-1-367,7 1 1,-5-2 0,0-1 0,1 1-1,5 2 362,-11-3 0,1 1 0,3 1 0,2 1 0,0 0 0,2 1 0,-1-1 0,0 1 0,-1-1 0,-1-1-88,3 1 1,-1 1 0,0-1 0,0 0 0,0 0-1,-1 0 1,1 0 0,-2-1 0,0 1 114,1 0 0,-1 0 0,-1 0 0,0 0 0,0 0 0,1 0 0,1 0 0,3 2-1,-8-4 1,2 1 0,3 1-1,0 0 1,1 0 0,1 0-1,-1 0 1,-1 0-1,-2 0 1,-1-1 0,-4-1 0,-2-1 0,6 3 0,-5-1 0,-3-1 0,0 0 0,3 1 0,6 2 0,-6-3 0,5 2 0,2 1 0,3 1 0,2 1 0,0-1 0,1 1 0,-1 0 0,-2-1 0,-3 0 0,-2-2 0,-5-1 10,6 3 0,-5-3 0,-3 0 0,-1 1 0,3 0 1,6 2 11,-7-2 0,4 1 1,2 2-1,3 0 1,1 1-1,1 1 1,0-1-1,-1 1 1,-1-2-1,-3 0 1,-2-2-1,-4-1-40,12 6 0,-5-3 0,-3 0 0,1 0 0,8 3 34,-12-5 0,4 2 1,3 1-1,3 1 1,0 1-1,1 0 1,-1 0-1,-1-1 0,-3-1 1,-3-2-1,-4-1-34,6 3 0,-5-2 0,-3-1 0,1 1 0,6 2-15,-6-3 0,4 2 0,2 1 0,3 1 0,0 1 0,0 0 0,-1-1 0,-2-1 0,-4-2 0,-3-2 33,10 6 0,-7-3 0,-1-1 0,7 3 0,-7-2 0,5 2 0,3 1 0,2 2 0,-1-1 0,-1-1 0,-4-1 0,-4-3 0,4 1 0,-5-2 0,-2-1 0,4 2 0,5 4 0,0-1 0,1 0 0,-1 1 0,0-1 0</inkml:trace>
  <inkml:trace contextRef="#ctx0" brushRef="#br0" timeOffset="1603">26367 8131 7533,'12'-18'0,"-5"4"629,15-9-449,-17 15 270,33-14-270,-13 18 0,5 5-120,8-1 0,6 1 0,2 3-716,-6 3 1,2 2-1,2 2 1,0 0 0,-3 0 491,1-2 0,-2-1 1,0 2-1,4 1 119,0 2 0,4 2 0,3 2 0,-2 0 0,-2-1 0,-6-3-518,2 0 0,-4-1 1,6 1 536,-6 0 0,7 2 0,4 1 1,1 0-1,0 0 0,-3-1 1,-6-2-387,3 0 1,-5-3 0,0 1 0,8 2 402,-12-3 0,3 1 0,4 1 0,1 1 0,3 0 0,0 1 0,1 0 0,1-1 0,-1 0 0,-1-1-116,-3-1 0,1 0 0,-1-1 0,1 0 0,0 0 0,1 0 1,0 0-1,1 0 0,0 1 0,2 0 0,1 1 114,-5-1 1,1 0 0,1 1 0,2 0 0,0 0-1,1 1 1,0-1 0,0 1 0,1 0 0,-1-1-1,0 1 1,-1-1 0,-1 0 0,-1-1 0,-1 0 10,3 0 0,-1 0 0,0 0 0,-1-1 0,-1 0 0,0 0 0,-1 0 0,1 0 0,0-1 0,0 1 0,0 0 0,0 1 0,2-1 0,0 1 0,0 0 0,1 1 0,-1-1 0,0 0 0,1 0 0,-1 0 0,-1 0 0,1 0 0,-2-1 0,0 0 0,4 1 0,0 0 0,0 0 0,-1 0 0,0-1 0,-1 0 0,-1 0 0,-1 0 0,-1-1 0,-2 0 0,3 1 0,-2-1 0,-2-1 0,-1 1 0,1-1 0,2 2 0,4 0 0,-6-1 0,4 1 0,3 1 0,2 0 0,0 1 0,0-1 0,-1 0 0,-3 0 0,-3-1 0,-5-1 0,-5-1 0,15 3 0,-10-2 0,3 1 0,5 0 0,4 1 0,-1-1 0,-7 0 0,3 3 0,-5-2 0,2-1 0,1-1 0</inkml:trace>
  <inkml:trace contextRef="#ctx0" brushRef="#br0" timeOffset="2153">32714 9494 7533,'-37'0'180,"11"0"-1,-14 12-89,18-4-180,-3 9 0,-5 7 1,-1 2-1004,2-1 1,1 2 0,-1 1 237,-5 3 1,0 1-1,-2 2 837,8-6 0,-2 2 0,-1 0 0,2 0 0,2-3 26,0 0 0,3-3 0,-4 4-23,0 0 0,-4 4 0,-2 2 0,-1 1 0,2-3 0,4-3-162,-4 5 0,3-5 0,-4 6 154,6-7 1,-4 3-1,-2 4 1,-2 1-1,0 1 1,0-2-1,4-3 1,2-3-230,-3 3 1,5-5 0,-1 1 0,-6 5 251,6-5 0,-3 3 0,-3 4 0,-2 1 0,-2 2 0,1 0 0,0-1 0,2-1 0,2-3 0,4-3 0,-5 4 0,4-5 0,2-1 0,-3 2 0,-4 4 0,8-6 0,-4 2 0,-2 3 0,-2 2 0,-1 1 0,-1 1 0,0 0 0,0-1 0,2 0 0,2-2 0,1-3 0,4-2 0,-5 6 0,4-5 0,2-1 0,0 0 0,-2 2 0,-4 4 0,5-6 0,-2 2 0,-3 3 0,-2 2 0,-1 1 0,-1 1 0,0 0 0,0 0 0,1-1 0,1-2 0,3-1 0,1-2 0,4-3 0,-6 6 0,4-4 0,3-3 0,-1 1 0,-1 2 0,-5 3 0,7-6 0,-3 3 0,-3 2 0,-1 1 0,-1 2 0,-1 1 0,0-1 0,0 0 0,1 0 0,1-2 0,3-2 0,1-3 0,4-2 0,-9 8 0,4-4 0,2-2 0,0 0 0,-4 4 0,4-4 0,-4 2 0,-1 3 0,-1-1 0,0 0 0,1-1 0,3-2 0,2-3 0,-2 1 0,0 0 0,-1-1 0,1 1 0</inkml:trace>
  <inkml:trace contextRef="#ctx0" brushRef="#br0" timeOffset="3586">31399 9630 6813,'20'-6'450,"-2"-11"-360,-11 1 404,-6-6 1,-2-6 90,-9-15 0,-4-5-1678,5 6 1,0-2 0,0 1 1005,-2 3 1,0 0 0,1-4 86,1 1 0,1-5 0,-1-2 0,2-2 0,0 1-75,2 6 0,1 0 0,0-1 0,1-1 0,0-1 1,0-3 4,0 6 0,0-2 0,0-3 0,0 0 0,0-1 0,0 0 0,1 1 0,-1 1 0,1 3-121,0-4 0,0 2 1,0 1-1,1 1 1,0 0-1,-1-1 1,1-1 145,0 2 0,1-2 0,0 0 0,0-1 0,-1 1 0,1 1 0,-2 2 0,1 2 27,-3-7 0,0 2 0,0 2 0,-2 1 0,0-3 20,0 5 0,0-1 0,-1 0 0,0 0 0,-2 0 0,0 2 33,-3-6 1,-2 0 0,0 1 0,-1 3 0,1 4-6,-2-4 0,1 4 0,-2 4-30,-2 3 0,-2 3 0,4 7-359,2 7-91,-3-12-450,13 27 1262,5 1 1,0 12 0,0 8 0</inkml:trace>
  <inkml:trace contextRef="#ctx0" brushRef="#br0" timeOffset="4987">31003 6557 7443,'19'-32'270,"-7"7"-91,-6 13-179,-6 6 0,0 6 180,-6 0 0,-1 6-180,1 1 90,-5 16-180,4-8 45,1 13 0,-1 6-90,-2 1 0,0 2 105,3-1 0,0 3 1,-1-1-567,-6 9 1,1-3 595,5-12 0,0-4 359,-4 0-359,11-27-582,11-17 402,-2 5 180,6-11 0,4-2-450,20-3 225,-12 7 0,2 3 135,0 6 1,-1 2-1281,10-2 1280,-3 11 1117,-16 6-1117,0 1 90,-1 5 90,0 6-90,-4-10 881,15 20-791,-14-19 450,3 9-361,-29-23 2136,-15-20-2045,4 4 0,0-2-270,2 2 0,1-3 0,0-5 0,-1-3 0,1 0-1639,-2-8 1,1-1 905,-3-1 1,2 0 732,8 5 0,2 5 0,0 6 0,4-4 0</inkml:trace>
  <inkml:trace contextRef="#ctx0" brushRef="#br1" timeOffset="5804">31288 5466 8711,'-14'-12'-387,"3"-1"350,11 6 141,0 2-293,0 5 664,6 0-213,0 0-291,12 0-61,-9 5 196,2-3-124,-6 20 20,2-13-54,0 20-173,10 18 114,-13-15 0,0 1 39,2-3 0,0 1 1,1 10 1,-3-3-18,-2-7-47,3 5 212,-5-26-128,6-15 39,0-13-3,7-3 58,0-8 0,3-5-46,0 6 0,1 1 48,-2-5 0,3 1-135,10-4 0,0 6 90,-3 11-135,2 3 1,-1 3 44,-6 12-360,15 27 360,-20-9 0,-2 18 0,-3 8-180,-7 3 0,-4 1-54,1 0 1,-2-1-1,-3 0 1,-2-4 0,-5-2-1</inkml:trace>
  <inkml:trace contextRef="#ctx0" brushRef="#br0" timeOffset="6355">31672 4871 7533,'-13'-40'1079,"2"11"-899,11 24 90,0-1-540,0 5-180,-11 28 270,2-13 90,1 14 0,-2 1 0,-2-7 1,5 8-91,-4-1 90,10-14 90,-5 9-90,1-1 90,3-2-90,8-2 0,-3-14 90,13-17 0,2-24 0,-8 13 0,12-12 0,-15 17 0,5 10 0,11-20 90,9 13-90,-4-4 0,12 3 0,-25 14 0,14-4 0,-15 6-90,3 0 90,-4 6-90,-1 1 90,-5 0 0,4 10 0,-10-9 0,11 37-180,-6 2 180,-2-21 0,-1 0-270,3 7 0,-1-2-550,-3-2 1,9 12 0,-4-16 0</inkml:trace>
  <inkml:trace contextRef="#ctx0" brushRef="#br0" timeOffset="10200">30458 9593 6993,'19'-6'90,"-1"5"-360,-5-5 0,-7 6 270,5 0-270,-9 0 270,9 0 0,-10 0 450,5 0-180,-6 0-180,0 0 270,-6 0-180,5 0-180,-5-5 180,1 3-91,-2-3 91,0 5 0,-4-6-180,10 5-180,-10-5 0,9 6 91,-3 6 89,5-5-180,0 10 539,0-9 181,5 9-360,2-15 0,6 2-180,-7-10 0,0-6-90,-6 5 90,0 1-90,0-5-90,0 15-450,-6-21 181,0 21 359,-7-10 0,6 18 0,-9 1 0,13 5 0,-19 17 0,19-13 270,-8 24-270,11-31 450,0 24-360,0-28 90,17 17-90,3-27 90,18-1 0,-7-25 0,-11 4 0,-9-3-90,-11 7 0,-6 15-180,-6-9 180,-2 16-270,-15-5 180,8 18 0,-9 1 180,16 6-270,3 10 180,22-9-90,14 5 180,8-13 360,4-12 89,-12-17-539,-13-15 180,-12-1-90,-1 9-450,-10 2-359,-1 19 719,-2-2-90,1 6 90,2 26 0,10-11 0,-5 15 0,6-19 180,0 4 270,6-13-91,6 14-359,8-33 180,-1 7-180,-7-21-90,-17-6 90,-3 14-360,-16-1 271,-1 17-1,5 23 90,2-2-90,12 10 90,12-2 0,1-9 90,16 3 89,9-4-89,6-12 0,-11 3 270,0-26 0,-24 2-270,8-6 90,-22-8-180,3 24-180,-16-17 90,10 24-630,-15-8 361,3 28 179,6 3 180,3 6-90,17 3 270,0-21 0,6 8-180,1-15 179,5 10 1,0-9-90,12 3-90,-15-5 180,24-5 180,-17-13-360,3-8-360,-25 1 360,-14 7 0,-6 18 0,2 6 0</inkml:trace>
  <inkml:trace contextRef="#ctx0" brushRef="#br0" timeOffset="27953">20727 6172 7533,'-25'-12'-810,"11"0"810,3 5 0,11 1 540,0 6-360,0 0-90,6 6-180,1-5 0,5 10-90,6 2 0,-4 1 0,4 3 180,-11-4 360,9-1 0,-2-5-90,5-12-270,-6-4 179,-2-25-89,-10 17-135,3-10 0,-2-2 45,-13-2 0,-3-11-539,-6 29 449,3 9 90,4 32-90,6-17 90,2 29 270,5-19-270,0 3 449,0-6-359,16-16 90,10-15-629,8-13 449,-4 0 89,-18-14 271,-23 12-315,-8 13 0,-4 4-45,-3 8 0,-2 6-45,-10 12 0,3 7-45,15-2 0,5 1 360,4 22-270,48-30-90,-6-15 90,-4-4 0,-3-6 180,-9-18-90,3-3 0,-13 7-810,-5-2 541,6 25 179,-5-8 0,16 17 0,-3 1 0</inkml:trace>
  <inkml:trace contextRef="#ctx0" brushRef="#br0" timeOffset="30919">20342 4797 6903,'0'25'90,"6"21"0,-5-10-1183,3-3 1,0 6 0,-1-2 977,-2-4 1,0 2 24,1 5 0,1 7 0,0 2 0,0-6 90,0 4 0,1 2-126,-2-10 0,0 6 0,0 2 0,1-3 1,0-6 35,3 6 0,0-1 90,-3-1 0,-1 6 0,0 0 0,-2-10 0,1-9 0,-2-3 0,-2 18 0,-1-1 0</inkml:trace>
  <inkml:trace contextRef="#ctx0" brushRef="#br0" timeOffset="31402">20355 5045 7533,'18'-20'119,"1"1"1,1 0 0,3 2 150,7 6 0,0 3-1369,13-4 1144,-8 8 0,-1 2-45,0 2-90,5 2 0,-2 2 180,-4 2-270,-3 5 0,-3 2 270,-13 8-360,-5 4 0,0 2 270,-3 9-315,-7 4 1,-3 1 314,-4 3-180,-18-2 0,-5-3 180,14-19 0,-4-4-30,-19 3 0,-9 0 0,0-5 60,10-7 0,1-3 0,-1 0 30,-5 3 0,-1-1 0,0-2-60,2-6 0,0-2 0,7-1 0,10 1 0,2 0 0,-5-5 0,0 0 0</inkml:trace>
  <inkml:trace contextRef="#ctx0" brushRef="#br1" timeOffset="32186">19896 4487 12873,'-7'-32'-1334,"2"-4"991,5 21-696,16-1 774,-6 16-1374,16 0 1,4 0 1361,-4 0-65,5 1 1,6 1-1,-3 0 442,-7-1 0,0 0-49,6 1 1,7 0 0,2 2 0,-1-1 82,-3 0 0,0 0 0,0 0 0,2 0-47,0 1 0,3 0 0,0 0 0,0 0 0,-4-1 86,12 2 0,-4 0 0,0-1-284,2-1 1,0-1 0,-11-1 119,-7-3-96,-3-4 0,-5-4-220,-15-4-132,-8-16-170,-8 9 2257,-26-13-1795,-10 18 56,8-2 94,7 12 0,2 2 134,11 2 3139,-19-3-2632,21 16-396,2-9 1067,1 20-1573,10-2-376,-5-5-336,6 23 236,0-26 566,-5 22 0,-2-15 0,-6 6 0</inkml:trace>
  <inkml:trace contextRef="#ctx0" brushRef="#br0" timeOffset="34234">20839 6210 7533,'-21'-14'180,"-1"-3"-180,20 16 90,-3-10-180,5 10 0,11-5 0,-3 12-180,32 6 270,-16 2-90,4-2 0,1-1 90,5 3 0,-1 2 0,4 2-1093,-5-1 1,2 0 0,-2-1 989,6 2 1,3 1 102,-6 0 0,5 2 0,0 1 0,-7-5 0,-1-4 0,-1 0-130,1 3 0,5 3 0,2 1 1,-4-1 129,-1 1 0,-1-1 0,-1 0 30,1 1 0,1 0 0,-3-1 59,8 7 1,-8-4-90,-13-4 270,-12-12 360,-12-12 2549,5 0-3359,-10-12 912,4 9-1001,-11-18 89,-1 12 180,3-6 0,1 0-90,-5-1 180,-9-18 0,9 20-90,7-5 90,-9 7 0,19 11-1,-14 2-89,16 5 90,-5 5-90,6 2 0,0 11 90,0-4-539,0 15 269,0-3 270,0 0-90,0 3 0,0-16 90,0 11-90,0-16-180,6 9 180,-5-16-270,10 10 180,-9-9 0,9 3 90,-10-5 90,5 6-180,-6-5 90,-6 5 0,-1-6 360,0 5-180,2-4 90,10 5-270,2-6-270,16-1 0,5 2 0,11 4 34,-2-4 1,3 0-1,-9 2 1,0 0-1,3-3 1,1 0 0</inkml:trace>
  <inkml:trace contextRef="#ctx0" brushRef="#br0" timeOffset="35516">21396 5764 7533,'0'-25'180,"-6"-6"269,5 16-269,-10-12-270,9 24 0,-9-8-90,10 11 270,-5 0-90,17 0 180,14 0 180,19 0-225,-16 0 0,1 0-45,2 2 0,0 2-180,-2 2 0,-2 5-45,0 8 0,-4 5 45,-2 5 0,-5 5 0,-4 11 0,-5 3 90,0-6 0,-3 0-45,-2-3 0,-4-4 135,-3-3 630,-2-28-720,0-18 0,-4-15-90,15-2 135,-1 2 0,1-3-45,10-6 0,3 0-152,-5 8 1,3 0-254,13-10 0,2 5-871,0 12 1276,-6 8 0,-1 1 0,7-3 0,2 4 0</inkml:trace>
  <inkml:trace contextRef="#ctx0" brushRef="#br0" timeOffset="36370">21644 5243 7533,'-7'-26'539,"1"2"-539,6 18 180,0 0-270,0 0 90,0 5 0,0-5 0,0 6 180,0 0-90,0 6 0,0-5-360,0 16-90,-5 2 360,-2 2-89,0 2-181,-4 1 180,10-9 0,-5 14 270,6-10 179,0 0-179,0-6 0,0-13-90,0-7 0,0-6 0,6-10 0,0 8 0,12-30-90,-4 27-90,-1-17 90,9 6-270,-2-4 180,12-5 180,-13 13-90,-2 14 180,-10 5-180,11 5-90,-5-4-90,11 15 0,-16-1 0,20 25 91,-24-17-226,9 5 0,1 1-135,0 5 298,0 15 1,8-6 0,-8 0-1</inkml:trace>
  <inkml:trace contextRef="#ctx0" brushRef="#br1" timeOffset="39320">30433 8738 6970,'13'-26'933,"-7"8"-505,0 7-347,-6 10-94,5-10 461,-3 4-364,3-11-266,1-1 76,-5 5-78,5-14 91,-6 2-2,-11-12 98,2 12-274,-31-2 97,11 26 1,-4 7 90,-8 2 0,-2 4-75,7-2 0,1 5 101,6 5 1,1 4 0,5-1 155,-8 8-95,9 1 0,3 1-91,7-3 266,12-2 0,5-2-191,4-3 187,14-5 1,5-5 2,-2-5 4,17-3 1,5-3-89,-20-3 1,0-1-45,7 1 0,-1-3 89,0-8 1,-5-3-129,0 0 129,-2-6 0,-1-2 41,-4-3-277,1-5-4,-17 14 53,-6 18 48,-6 7-9,5 0-3,-5 10-87,1-9 185,3 32 85,-3-6-178,5 5 2,0-5-15,0-4 101,0-2-173,2 4 0,1 5 90,5-2 0,2 1 44,2 4 1,3-1 93,0-6 0,1-5 498,9-10-443,-13-20 456,-1-27-374,-4-10-183,2 9 0,0-2-46,-5 7 0,1-2-180,8-14 0,1 1 47,-10 16 0,2-2-123,9-14 0,6-7 1,-1 2-883,-5 14 1,-2 1 0,2-1 506,1-6 1,1-2-1,0 3 586,5-2 1,-4 6-1,-4 6 1,4 3-1</inkml:trace>
  <inkml:trace contextRef="#ctx0" brushRef="#br1" timeOffset="40249">29776 8156 12672,'-7'-20'-2870,"1"3"1597,6 4 1262,0 1-140,0 5 111,17 1 568,-7 6-96,18 0-432,8 0 515,4 6-226,4-3 1,6 1-1109,-7 1 0,1 2 0,0-1 1013,-9-3 0,-1-1 0,3 1-23,4 0 0,3 0 1,0 0-1,-8-1-160,-5-2 1,-1 0-72,10 0 0,4 0 1,-7 0-121,9 0 133,-14 1 1,-1-2-263,11-5 336,-25 5-268,0-21 2949,-47 12-2902,0 1 0,-2 0-9,-18 4 187,9 4 0,2 2-71,9-1 252,-2-3 1,0 0-277,9 2 366,-22-10 7,29 4 499,-7-11-654,16 10 101,2-14-761,10 14 513,2-16-520,5 16 276,-5-3-193,4 11 562,-9 0 5,14 5 46,-8 2 31,16 17-109,-5-3 381,0 3 34,-6-6-116,-8-11-814,-5-1-79,-5-1 10,-2 2-741,-5 11 1239,5 1 1,-4 0 0,4-1 0</inkml:trace>
  <inkml:trace contextRef="#ctx0" brushRef="#br1" timeOffset="42986">22003 6854 7768,'27'0'-1079,"-4"0"899,-16 0 90,4-5 74,-4 4 103,0-5-550,-2 6 467,-5 0-4,0 0 0,-11 6-9,3-5 95,-4 4 95,1-5 3,9 0-170,-3 6 60,5-5-77,0 10 0,11-4 0,2 6 0</inkml:trace>
  <inkml:trace contextRef="#ctx0" brushRef="#br1" timeOffset="43136">22400 7078 7768,'36'6'-706,"3"11"386,-15-3 0,1 2 317,1 3 1,-2 2-1,-4 1 1,-1 0 0,-2-4-1,1 0 1</inkml:trace>
  <inkml:trace contextRef="#ctx0" brushRef="#br1" timeOffset="43252">22859 7412 7768,'25'10'-586,"-1"-1"1,9 9 538,-4-9 1,-2 0 45,-2 5 1,-1-5 0,-1 0 0,2 3 0</inkml:trace>
  <inkml:trace contextRef="#ctx0" brushRef="#br1" timeOffset="43354">23342 7672 7138,'32'20'-158,"-2"3"1,-5-3 0</inkml:trace>
  <inkml:trace contextRef="#ctx0" brushRef="#br1" timeOffset="43471">23863 8019 8154,'30'18'-14,"2"1"1,5 6 0</inkml:trace>
  <inkml:trace contextRef="#ctx0" brushRef="#br1" timeOffset="43604">24297 8304 8564,'24'12'-161,"0"0"0,11 9 0,-14-7 0,-1 2 0,5 9 1</inkml:trace>
  <inkml:trace contextRef="#ctx0" brushRef="#br0" timeOffset="43722">24904 8714 7533,'31'12'-495,"-8"-4"0,1 2 495,2 2 0,-1 0 0,-1 1 0,-1 1 0,0 1 0,1 0 0</inkml:trace>
  <inkml:trace contextRef="#ctx0" brushRef="#br0" timeOffset="43853">25400 9011 7533,'26'0'-1080,"8"5"810,-7 8 270,-1 1 0,3 3 0,-10-4 0</inkml:trace>
  <inkml:trace contextRef="#ctx0" brushRef="#br0" timeOffset="44187">25809 9271 7533,'39'13'0,"-15"-4"0,-2-1-450,0 1 270,4 6 0,-1 3 270,4 9-90,9 6 90,-13-7 0,1-1-405,-6-7 0,1-2 135,11 6 1,3 0 448,-1 0 1,0-3-225,0-3 0,1 0-135,2 4 0,0 3 0,3 1 0,0 1 45,0 1 0,2 0 75,-12-8 0,1 1 0,0-2 60,8 6 0,-1-1-45,-3-4 0,-2 1-135,-11-1 0,-2-1 90,5-2 0,-7 13 0,-7-14 0</inkml:trace>
  <inkml:trace contextRef="#ctx0" brushRef="#br0" timeOffset="44303">27135 10138 7533,'30'12'-450,"-3"-5"-90,8 10 450,-14-9-269,13 15 179,-18-9-92,13 4 0,-10 0 0,6 2 0</inkml:trace>
  <inkml:trace contextRef="#ctx0" brushRef="#br0" timeOffset="44437">27544 10423 7533,'40'12'-225,"-15"-6"0,1 1 90,2 9 0,-1 2-180,1-4 0,0 1 315,6 9 0,-2 0 0,5 3 0,-7-4 0</inkml:trace>
  <inkml:trace contextRef="#ctx0" brushRef="#br0" timeOffset="44556">27941 10646 7533,'26'10'-540,"-1"-1"0,12 10 540,-8-7-180,-20-5 90,7 4 90,-15-10 0,5 10 0,-6-4 0</inkml:trace>
  <inkml:trace contextRef="#ctx0" brushRef="#br0" timeOffset="46486">28288 10907 5824,'-13'-13'629,"-4"6"-179,16-4 90,-10 10-630,9-5 0,-3 6 90,-1 0 0,5 0 90,-5 0 90,1 0-90,4 0-90,-5 6 90,6-5 0,0 10-90,0-9 89,6 3-89,-5-5 90,15 0-90,-13 0 360,14-5-180,-16-2-180,5-6-90,-12 1 90,5 5-270,-16-4 270,9 10-90,-15 1 90,9 1-90,-4 21 90,5-12 0,7 19 270,0-15 0,17 3-180,-3-4 0,16-6 0,-10-2 90,14-5-90,-12-5-90,13-8-90,-21-17 180,3 8-450,-28-7 270,-14 17 90,-4 5-45,8 8 0,2 3 45,3 5 0,7 11 0,6 5-90,15 11-1381,15-8 0,5-1 1651,7-1 45,9-12 0,1-6-46,-11-7-44,3-2 0,-1-3-45,-11-4-90,12-27 90,-28 19-360,-18-30 90,1 30-89,-30-13-1,5 23 0,-2 5 180,-5-5 45,-3 10 0,6 3-45,22 2 0,-1 25 90,19-17 0,23 23 0,2-14 0</inkml:trace>
  <inkml:trace contextRef="#ctx0" brushRef="#br0" timeOffset="49305">28028 11972 7533,'-7'13'-450,"2"-6"540,-1 4 90,5-4 0,-5 0 269,1 4 91,3-5-450,-3 1 0,5-1 0,0-6-180,0 0-360,33-55 360,-19 24-40,1 2 0,4-7 1,-2-2 69,-5 0 0,-2-1 0,-1 1-444,5-8 0,0-2 436,-6 11 1,0-3-1,-1 0 1,-1 7 22,-2 3 0,-1 2 45,1-12 0,-3 4-90,-6 16 90,-2 3 270,-22 50-360,12-19 452,2 17 0,1 5-272,7-9 0,2-1-135,1 0 0,1 1-45,2 9 0,2-3 90,0-4 0,10 0 0,1 0 0,-8 0 427,11 1 0,3 3-607,-7 2 0,-2-1 180,2-6 0,-1 1 45,3 7 0,-4-4 584,-7-11-269,3-20-180,1-38-90,-3 3 0,0-2-135,1 6 0,-1 0-45,2-9 0,1 3-180,7 2 90,6 2 90,0 32 180,5 27 0,-2 11-90,-9-15 0,-1 2-127,3 7 1,1 4-1,0-6 1,8 6-1,-11-13 1,-1 0-1</inkml:trace>
  <inkml:trace contextRef="#ctx0" brushRef="#br0" timeOffset="69188">22574 7933 7533,'0'-14'270,"0"-8"539,-6 8-449,5-5-180,-4 1-180,5 11-360,0 1 360,0 23-90,0-7 180,0 30 0,-6 4-225,3-3 0,-1 9-685,1-12 1,0 5 0,0 0 0,0-3 540,0-3 1,1-1 0,0 2 210,-1 4 1,0 5 0,0-2 0,1-8-353,1-8 1,0-2 374,-2 15 0,1-1-1010,4-12 0,1-2 1055,4 13-596,9-17 0,3-6 596,4-9 539,3-1 1,1-3-360,11-9 181,-11-2 1,1-4-407,2-10 0,-3-6 45,-3-4 0,-3-3 0,-1 2 0,-4 0 0,-7 2 0,0 0 0</inkml:trace>
  <inkml:trace contextRef="#ctx0" brushRef="#br0" timeOffset="69837">22338 8292 7533,'-38'-19'-1709,"-4"6"1979,22 8-91,-4 5 91,6 0-270,5 0 810,0 5-271,35-3-449,-4-2-45,15-3 0,3-1 45,-4-3-90,13 1 0,6 1 135,-11 2 0,0-1-894,-3 0 0,2 0 0,-2 0 804,8 0 0,-2 1 0,4-3 0,0 1 0,0 1 0,-1 1-45,-9-1 0,-4 1-45,0 0 0,-14 0-135,-32 3-45,-12 0 0,-5 0 180,-6 5 0,-4 2-105,4-3 0,-2 0 1,2 1 908,-1 2 1,-1 0-850,-2 1 0,-3 0 0,6-2-3187,-10-3 3255,10 5 1,-2 0-159,6-4 0,1-1-454,7 3 1,1 1 588,-2-4 0,2 1 45,2 1 0,22-5 0,0 0 0</inkml:trace>
  <inkml:trace contextRef="#ctx0" brushRef="#br0" timeOffset="75055">3223 4834 7533,'-20'0'359,"2"6"361,6-5-720,5 4 450,2-5-90,5-5-540,5-8 180,2 0-90,5-22 90,1 19-90,-2-17 0,1-7-30,-1 7 0,-1-2 0,1-3-700,-1-6 1,0-4 0,0-1 0,-1 2 540,0 0 1,0 1 0,-1 0 139,-1-3 1,-2 0 0,-1 4 138,-2-2 0,-4 6 0,-3 14 0,-1 0 45,7-11 0,-5 6-45,-18 14 179,14 34-179,-4 1-90,6 13 90,5-5 0,2 1-180,1 6 1,2 1 4,-1 0 1,1 2 54,1 1 0,1 3 0,1-5 120,6 12 0,-3-11 0,2 6 0,1-2 30,1-8 0,1-1 0,0-1 105,3 12 0,0 0 90,5 6 0,-1-9-45,-8-21 3096,-2 4-3045,-6-21 129,-17-38-180,8 6 5,-4-2 1,3-3-231,11-1 0,3 3 45,-7 9 0,3 2-45,13-7 0,2 4 45,1 14-90,4 10 0,1 6 0,2 10 0,-5 16 1,-2 6-1,-7-8 0,-3 2-512,1 16 0,-2 1 377,-3-11 0,-3-1-45,-2-5 0,-1-2-386,-2 11 0,0-15 1,0-11-1</inkml:trace>
  <inkml:trace contextRef="#ctx0" brushRef="#br0" timeOffset="75487">4525 4549 7533,'-26'-13'2158,"8"7"-1888,12 0 90,6 1-720,0 3 90,0-4-89,6 6 89,6 6-90,7-4 0,12 3-179,-5-5-811,21 0 1350,-18 0 0,18-5 0,-16-3 0</inkml:trace>
  <inkml:trace contextRef="#ctx0" brushRef="#br0" timeOffset="75670">4426 4413 7533,'-14'-32'2069,"3"7"-2609,27 7-809,5 6 1349,5 5 0,-2 7 0,-12 7 0</inkml:trace>
  <inkml:trace contextRef="#ctx0" brushRef="#br0" timeOffset="76370">5615 3917 7533,'-7'-20'1169,"2"2"-989,5 23 90,0 31-180,0 1-390,4 7 1,3 10 186,-2-20 1,1 3 0,1 2-1,0 2-339,-1-2 0,0 3 1,1 2-1,-1 2 1,1-1-1,-1 1 347,1 2 0,0 0 0,-1 2 0,1-1 0,-1 0 0,0-2 30,-1-2 0,1 0 0,-1 0 0,0-2 0,0-2 1,-1-2 14,2 15 0,-2-5 0,-1-7-30,-2-12 0,-2-9 90,-6-16 0,-6-16 0,1-3 0</inkml:trace>
  <inkml:trace contextRef="#ctx0" brushRef="#br0" timeOffset="76650">5739 4338 7533,'-9'-24'899,"-1"0"1,-2-5-181,6-17-539,6 31-450,17-8 630,14 11-450,-1 11 0,2 6-225,6 12 1,0 7 14,-11-4 0,-1 2 0,-3 2 30,-1 4 0,-4 3 1,-7-2 89,-15 7 0,-7-3 90,-11 10-24,-9-31 1,-11-5 0,0-3 23,-8-2 0,1-2-371,1 1 1,2-4 0,5-6-1,8-5 1,15-12 0</inkml:trace>
  <inkml:trace contextRef="#ctx0" brushRef="#br0" timeOffset="77267">5466 3656 7533,'-6'-38'2518,"6"2"-2428,1 22 90,10 3-90,-4 11-270,22 0 0,-13 0 180,19 0-270,-5 0 180,3 6-89,10-5-181,-16 5 0,0-1-2917,14-4 2610,-12 2 0,1 0 577,0-3 0,1 0 295,4 0 0,0 0-205,3 0 0,0 0-90,0-3 0,-3 0 0,5 2 0,-11-10 180,-57-7-180,-8-2 270,9 7 0,-2 1-45,1 0 0,2 0 494,-12-7-179,6 5-360,14 4 3186,24 20-2618,18 21-255,-7-10 1,-1 3-314,4 4 0,-2 1-90,-7-1 0,-3-1 0,-3 6 0,-11-5 0</inkml:trace>
  <inkml:trace contextRef="#ctx0" brushRef="#br0" timeOffset="78200">6843 4202 7533,'-26'0'1259,"-3"-6"-1079,21 5 360,-9-5 89,16 1-269,-5 4-180,12-5 450,12-5-630,19 3 179,-3-5-494,9 4 1,5 2-226,0 2 0,2 2 145,-18-2 1,1 1-1,2 0 155,9 1 0,1 2 1,-2 0-121,1 0 0,-3 2 270,3-2 0,-3 2 270,1 4 0,-67 2-135,-3-3 0,-3-1 0,2 0 0,-1 0-45,-5-2 0,1-2 135,8-1 0,1-2 412,-2 0 0,2-4-412,-2-8 0,5-4 494,3-26-629,8 1 540,17-2-180,-5 21 0,10 1-630,-10 18 90,10 8 180,-4 39-3277,6-15 2994,-7 0 1,0 2-437,12 16-1910,-4-8 2539,-5-12 1,0 1-496,0-1 0,0 2 585,0 6 0,1 1 0,2-2 0,1-1 0,-1 1 0,1-1 0</inkml:trace>
  <inkml:trace contextRef="#ctx0" brushRef="#br0" timeOffset="78850">8343 3458 7533,'-20'0'270,"8"0"-181,7 11-89,5-3 450,0 16-360,0-5-90,0 6 135,2-1 0,1 4-45,1 14 0,-1 3-180,1-7 0,-1 1-248,0 7 1,-1-4 337,4 1 0,-3-8 0,0 5 0,3-1-138,11 6 0,2 0 78,-6-2 0,0 3 0,7-7-180,8-13 0,5-6 0,1-6-165,6-4 1,1-7 46,6-4 0,-2-7 0,-15-3 0,-5-2 0,11-12 0</inkml:trace>
  <inkml:trace contextRef="#ctx0" brushRef="#br0" timeOffset="79120">8268 3942 7533,'-6'-18'2158,"0"-7"-1888,28-12-45,-1 19 0,2 3-225,0-1 0,2 2-45,19 3 0,5 3-435,-16 4 0,1 0 1,-1 0-17,10 0 1,-2 1 495,8-1 0,-5 3 0,-7 6 0,0 2 0</inkml:trace>
  <inkml:trace contextRef="#ctx0" brushRef="#br0" timeOffset="79953">9160 3917 7533,'-24'-11'2968,"4"-3"-2518,19-11 179,31 1-629,17 10-90,-1 3-225,-20 14 1,-1 5-226,-3 11 360,-4-2 0,-1 3-180,-3 3 1,-3 4-1280,5 11 1,-1 2 1470,-7-10 0,-1 2 355,2 8 0,0 5 0,-5-9 442,-14-3-2828,-4 10 2469,-1-65-1111,0-1 0,3-1 1021,9-3 415,-4-3 0,3-3-506,7-9 1,10-3-90,3 13 0,7-3 0,2-1 0,0 1 0,-5 2 0,-1-6 0,-4 3 0,5-1 0,10 3 0,-1 0 0,1 0 0,-1 0 0</inkml:trace>
  <inkml:trace contextRef="#ctx0" brushRef="#br0" timeOffset="80524">9371 3297 7533,'-26'-12'449,"8"-1"271,7 6-360,-7 18-450,9-1 90,-8 19-180,17-10-90,0 6 0,-6 11 180,5-14-858,-10 7 948,10-22 0,-5 4 180,6-10-180,0 5 270,11-23 90,9-20-181,0 1-179,-8 12 0,0 1 270,6-7-180,1-2 0,0 1-45,-1 6 0,-1 3-45,-6 4 90,16-10-180,-14 28 1038,-5 0-1037,19 11-181,0 25 180,-9-19 0,2 2 90,2 7 0,1 3 0,-3-3 0,6 7 0,-7-7 0,1-1 0</inkml:trace>
  <inkml:trace contextRef="#ctx0" brushRef="#br0" timeOffset="87169">8355 3879 6903,'-14'0'-450,"3"-5"450,11-2 180,6-11 0,6-6-180,2 3 360,4-13-180,-11 24 180,-2-18-1,-5 26-89,-16-4-180,-5 29-180,-16 5 0,19-10 0,-1 1 135,-2-1 0,-1 0-45,0-2 0,0-1-90,-11 12 270,4-10 0,0 5-180,13-17 90,-19 17-270,21-15 270,2 0-450,1 3 360,9-8 0,-3 3-90,5-5 90,5 0 0,8 0-90,17 0 90,-2 0-90,0-5 1,2-1-1,11 4 90,-15-6 0,3-1 0,5 3 0,4 1 0,-1-2 59,-2-1 1,-1-1 0,0 0-1153,4 0 1,-1 0 0,-1 1 1034,5-1 1,-8 0 57,-15-2-89,-17 4 89,-19 0 0,-4 2-45,-9 7 0,-1 1 45,0-1 0,-4 1 0,-2-1 0,-9-2 1638,22 3 0,-1 0-1580,-3-3 0,0 1-58,-2 4 0,0 1 45,3-2 0,1-1 44,-21 4-89,31-2 0,39-10 90,-5-2-180,24-11 90,-4 4 0,-8 3 0,3-1 45,5 2 0,2 1-160,-1 2 0,1 0 25,-2-2 0,-1 1 90,-10 5 0,-2-1 0,7-2 270,-13 0-90,-23 6-836,-42 0 1,3 6-1,8-3 1,0 1 0</inkml:trace>
  <inkml:trace contextRef="#ctx0" brushRef="#br0" timeOffset="89705">8541 4747 7533,'6'-26'270,"-5"8"-91,21 2-179,-12 7-449,30-9 179,-24 11 90,12 4 0,1 1 180,-10 2 135,13 0 0,4 0 45,5 0-180,-15 0 0,-1 0 0,16 0 0,-38 5-3277,-33 2 3342,-2 0-65,-3-3 0,-4-2-382,2-2 0,-1 0 472,-1 0 0,-2 0-165,6 1 0,-2 1 0,2 0 75,-10 1 0,2 1-135,5 2 0,4 1 45,-9 5 90,67-5 0,7-2 1211,7-4 1,0-2-1212,4 1 45,5-2 0,3-1-45,-12 0 0,0-1 120,-3-1 0,2-2 0,-4 1 60,-5 3 0,-4-2 1256,4-12-1346,-63 16-180,11-10 45,-5 9 0,0 2 410,-10-5-455,12 7 1,-1 1-46,2 1 0,1-1 135,-14 4-270,10 4 270,23-9-90,11 9 180,14-10-135,7 2 0,2-1 45,15-2 213,-4 0 0,3 0-213,-9 0 0,-1 0-1226,-2 0 1,-1 0 1225,13 0 360,-26-5 269,-20-7-539,-3 3 0,-40-7-90,17 14 0,-5 2 0,-3 0 0,-5 0 0,3 0 807,3 1 0,1 0-897,-12 1 0,5 1-90,17 3-90,7 1 270,30 16 0,5-8 0,20 9 0</inkml:trace>
  <inkml:trace contextRef="#ctx0" brushRef="#br0" timeOffset="90671">8727 4821 7173,'7'-19'450,"4"1"449,-9 6-989,9 5 90,-10 2-450,4 5 181,-5 0-1,0 5 180,-5 8 90,4 17 180,-5-8-180,6 12 0,0-20 0,6 12 0,5 4-180,3-5 0,3 0 120,1 5 0,1 4 0,6-2-760,6-5 1,6-1 0,2-2 0,-4-1 720,-5-1 1,-1-1 0,4-1 116,4-4 0,5 0 0,3-1 0,-2-3 0,-5-3-329,10-3 1,-1-4 287,-3 1 1,5 0 0,0 0-1,-4-1-665,-5-1 1,-3-2 0,1 1 657,8 0 0,3 0 0,1 0 7,-8 0 1,2 0-1,0 0 1,-2 0 22,1 0 0,-3 0 0,4 0-140,-2 0 1,2 0-1,1 0 1,1 0 139,-6 0 0,-1 0 0,1 0 0,1 0 0,1 0 0,4-1 0,2 0 0,1 0 0,-1 0 0,-2-1 22,-4 1 1,-2 0-1,0-1 1,0 1-1,1-1 14,6 1 0,3 0 0,-1 0 0,-5-1 0,-7 0 157,-5-1 1,-2 1-194,6 1 0,3 2 0,-5-1 0,7 0 0,2 0 1766,-25 0-2486,-24-5 1882,-2 3-1342,-21-9 90,14 10-180,-25-16 630,18 14-1227,-4-7 0,-1-2 1227,-1 4-136,3-3 1,-3-1 45,-2 2 0,0 0-225,-3 1 0,-1-1-90,1-1 0,3 4 2313,0 11-2088,42 5-90,16 10 1548,-6-8 0,4 1-1760,4 3 0,1 0 122,-7 2 0,0 0-45,1-4 1,-2 0 44,6 14 0,-10-24 179,6 8-628,5-27 449,-3 6 0,3-19 0,-5 10 0</inkml:trace>
  <inkml:trace contextRef="#ctx0" brushRef="#br0" timeOffset="91086">11751 4697 7533,'-6'-42'329,"-1"-1"1,0 9 0,3 4 570,4-11-181,11 14-719,-3 1-90,10 10-539,0 10-451,23 4 900,-10 2-90,15 7-120,-21 23 1,-1 14-1,-4-1 420,-5-8 0,-2-1 0,1 2-133,2-1 1,2 1 0,-1 1-1,-4-1 73,-4 7 0,-4 0 0,-1-9-1652,2 5 1637,-5-11 0,-2 2-403,-9 5 1,-2-1 447,1 1 0,-3-1 0,-1-4 0,2-12 0</inkml:trace>
  <inkml:trace contextRef="#ctx0" brushRef="#br0" timeOffset="91421">12024 5615 7533,'-27'7'989,"-6"4"-899,30-10-540,-14 16 270,16-9-449,-4 10 449,5-6 360,0-5-180,0 4-90,0-10 809,5 5-539,19 5-360,-8-8 180,24 8 90,-3-17 270,-8-17 0,0-10-90,-40-6-585,-10 21 0,-6 6 315,-5 8 0,-2 7 0,-4 1 0,0 5 0,5 7 0,0 0 0</inkml:trace>
  <inkml:trace contextRef="#ctx0" brushRef="#br0" timeOffset="121170">30507 8651 7533,'-30'0'-900,"10"0"810,2 0 90,12 6 0,6-5 0,0 5 0</inkml:trace>
  <inkml:trace contextRef="#ctx0" brushRef="#br0" timeOffset="122149">28462 10894 7533,'-25'7'-450,"6"4"0,7-10 360,6 5-180,6-6 180,6 0 90,1 0 0,5 0 0,0 0 0</inkml:trace>
  <inkml:trace contextRef="#ctx0" brushRef="#br0" timeOffset="122420">28599 10832 7533,'-25'0'-1350,"16"-11"1081,11 3 179,12-10 90,15 1 0,4 0 0,7-7 0,-4 4 0,-1-1 359,2-4-359,-12 11 360,-12 3-270,-8 11 0,-16 6-90,8-5-360,-8 5 360,11-6 0,0 5 0,0 2 0</inkml:trace>
  <inkml:trace contextRef="#ctx0" brushRef="#br0" timeOffset="122550">28957 10572 7533,'-19'7'270,"-5"-1"-1530,22-6 1260,-8 0 0,21 0 0,-4 0 0</inkml:trace>
  <inkml:trace contextRef="#ctx0" brushRef="#br0" timeOffset="122684">29131 10460 7533,'-21'-7'-360,"5"-4"360,21 10-540,-3-10 1,20 4 539,-13 0 0,20-4 0,-10 4 0</inkml:trace>
  <inkml:trace contextRef="#ctx0" brushRef="#br0" timeOffset="122800">29304 10336 7533,'3'-18'-338,"-4"10"1,30-8 0,-10 9-1</inkml:trace>
  <inkml:trace contextRef="#ctx0" brushRef="#br0" timeOffset="122920">29528 10200 7533,'0'-19'0,"-6"6"-900,5 8 900,-5 5 0,12 5 0,1 2 0</inkml:trace>
  <inkml:trace contextRef="#ctx0" brushRef="#br0" timeOffset="123034">29652 10114 7533,'-14'0'180,"3"-6"-1000,16 4 1,2-9 0,6 5 0</inkml:trace>
  <inkml:trace contextRef="#ctx0" brushRef="#br0" timeOffset="123170">29825 10026 7173,'-33'0'-90,"10"0"0,28-5-540,4 4 630,9-10 0,-1 4 0,3-6 0</inkml:trace>
  <inkml:trace contextRef="#ctx0" brushRef="#br0" timeOffset="123351">30148 9853 7533,'12'-7'-900,"1"-4"810,-1 4 270,12-11-270,-9 5 0,19-5-90,-19 5 180,14 1-90,-15 5-179,4 1 269,-11 6 0,-2-5 0,-5-2 0</inkml:trace>
  <inkml:trace contextRef="#ctx0" brushRef="#br0" timeOffset="123933">30371 9642 7533,'-19'0'-1350,"1"0"1620,0 6-180,10 1-629,-20 16 539,18-8-45,-11 6 0,-9 4 45,4-5 0,-4 1 0,1 0 0,3-1 0,0 1 0,-1 0 0,-8 4 0,0 1 0,-1 0 0</inkml:trace>
  <inkml:trace contextRef="#ctx0" brushRef="#br0" timeOffset="131553">3359 8131 7533,'9'-23'314,"0"-1"1,10-17-450,-8 5 0,-3 0 315,-1-5 270,-20 0 0,-8 2-450,-16 6 0,6 5 0,-4 4 0,-4 17 0,0 7-90,-6 1 0,3 15 0,4 8-470,22-5 0,3 3 470,-11 10 0,2 4 90,10 6 0,3 0 0,-1-11 0,3 0 0,2 6 0,10-3 124,14-9 0,7-7-79,-2-9 0,1-3-45,6 4 0,1-5 90,4-15 0,-3-7 179,3-5-269,-8-1 0,-2-2 0,0-8 225,-5 0 0,-2-3-90,-13 8 0,-1 1-45,9-11 0,-6 12 243,-19 29-333,8 7 90,-3 23 0,1 13-90,6-7 0,3 5 0,2 3 0,0-2-45,0 3 0,0-1 0,1 2 0,0 0-137,-3-4 1,1 1 0,-1 0 0,0 0 0,1-2 136,2 7 0,1-1 0,0-3 0,-4-7-1336,-2-3 0,-2-4 1426,3 4 0,-1-5 135,-2-14 540,0-11 89,0-7 540,6-51-1259,-3 19 0,1-4-613,-1 0 1,0-7 0,0 0 0,0 4 477,1-9 1,-1 0-429,0 5 1,-1-5 0,1 0 0,0 5-522,0-7 1,1 3 573,-2 8 0,0-2 1,1 3 419,3-1 0,-1 5 0,-4-2 0,5 18 0</inkml:trace>
  <inkml:trace contextRef="#ctx0" brushRef="#br0" timeOffset="132167">3942 8106 7533,'-7'-27'989,"1"-1"-1439,6 27 360,0-5 360,0 6-90,0 6 0,6-5-90,1 5-90,5-6 0,1 5-270,10-4-449,20 10 539,-7-4-450,11 0 180,-17 4 91,-4-9 179,-1 3 270,-7-5-270,-6 0 180,-5 0 0,4 0 0,-4 0 0</inkml:trace>
  <inkml:trace contextRef="#ctx0" brushRef="#br0" timeOffset="132770">4004 8094 7533,'-40'-13'2248,"11"6"-2248,23-4-90,12 10-89,1-10 89,11 10-360,1-11 180,11 11-180,19-4 270,-13-1-268,-7 6 1,-1-1 447,0-5-180,6 6 1,1 0 269,-2 0-135,2 1 0,-1-2 135,-12-4 0,7 4-180,-11-5 270,-10 6-1,3 0-269,-33 0 1,-17 6 133,11-3 1,-1 0-45,-17 10 0,19-7 0,3 0 0,2 1-629,-25 4 179,31-10 805,-12 5-355,27-6 0,6 0 0,9 0 0</inkml:trace>
  <inkml:trace contextRef="#ctx0" brushRef="#br0" timeOffset="133352">4674 7449 7533,'-14'-19'449,"3"1"271,11 11-900,5 18 360,2 10 0,0 5 90,10 20-360,-15-23-755,9 10 0,1 3 755,-4 1-45,3 6 0,1 1-45,2 0-30,-5-11 0,1 6 1,0-2 94,0 1 0,1-1 205,1 6 0,0-3 270,1 7 270,-8-53-540,-5-3-180,0-15 1360,0-5-1360,6-9 0,-5 3-45,4 9 0,1 1 135,1 3 0,11-14-90,1 23 289,1 1-199,25 18-90,-4 17 90,-11-5 0,1 3-1390,2 17 1,-5 3 1254,-10-14 0,-1 2-45,4 15 1,-3-1 53,-4-2 126,-2-5 0,0-2 0,-4-3 0,3 9 0</inkml:trace>
  <inkml:trace contextRef="#ctx0" brushRef="#br0" timeOffset="134033">5442 7189 8612,'13'-14'-630,"-2"3"540,-11 11-89,0 0 358,6 0-179,-5 0 270,5 6-180,-6-5 0,0 10 0,0-10 0,0 10 0,5-4 0,-3 0 180,9 15-180,-4-12 0,11 24 0,-10-13-370,11 12 0,0 3 190,-6 9 90,0-10 0,4 7 0,0 4 0,-2-3-1093,-3 4 1,-4-1 0,2 4 758,0-6 0,0 5 1,1 1-1,-2-1 0,-1-3 221,-1-2 1,-2-1 0,-1-2 0,0 0-216,-1 2 1,0-1 0,0 0-1,-1-2 88,-1 4 0,-1-1 1,-1-2 239,-2-3 0,-1-2 0,0 0 0,-1-1 0,-2-2 0,-1-2 0,-7 5 0,-1 0 0</inkml:trace>
  <inkml:trace contextRef="#ctx0" brushRef="#br0" timeOffset="134686">3024 7325 7533,'-23'-22'239,"0"-1"1,0 1 0,1 8-1049,-14 29 1048,14 10 1,-1 8 0,0-1-150,-2-1 0,-1 4-843,6 2 1,-2 8 0,2-1 0,3-6 752,1-8 0,3 2 90,-1 5 0,0 7 0,1 2 0,1-7-318,1 2 0,0 1 273,2 1 0,-1 6 0,2 1 0,1-8 0,2 1 0,2-3-15,-2 2 0,0 2 0,4-2-210,7 5 0,4-3 180,-2-7 0,5 0-150,9 4 0,8 3 0,-1-6 60,0-7 1,1-3-181,0 0 0,2 0 0,1-2 270,-3-8 0,0-3 0,-1 0 0,8 5 0,1 0 0,-6-4 0,0 0 0,0 0 0</inkml:trace>
  <inkml:trace contextRef="#ctx0" brushRef="#br0" timeOffset="142453">6273 8143 7713,'-2'-32'1079,"4"8"-1349,5 11 270,4 8-180,-10 5-90,4 11 270,-5-8 0,0 13 0,0-9 90,0 6 90,0-1 180,11-5-360,-2-2-540,9-21 810,-17 0-180,-2-3 0,-12 14-180,6 12 90,2 0 0,5 9 270,5-13 360,13 8-181,-3-22-449,3-3 0,-12-11 0,-17-5 0,3 15-359,-16-2-1,5 28 270,5-8 0,9 24 270,11-17 0,19 4 0,1-4 359,-9-14-539,22 6 90,-41-13-450,-14 6 270,7 3-1169,-3-3 1259,1 5 0,10 0 0,-5 0 0</inkml:trace>
  <inkml:trace contextRef="#ctx0" brushRef="#br0" timeOffset="144067">7028 7437 7533,'-19'-18'-180,"6"10"630,8-9-181,5 16-628,0-5-181,0 12 450,5 1 360,-3 16 449,14 14-584,-11-4 0,-1 2-135,4-11 0,2 1 45,-4 21 0,0-1-45,6-1-150,-6-13 0,0 4 0,0-1-1489,6 11 1,1-1 1491,-2-9 0,-1-1 3,-1 1 1,0-8 503,-4-21 89,-5-11-269,0-42-90,0 14 90,0-12 0,0-1-180,0 8 0,-1 2 0,2-4-270,11-6 0,4 3 180,-6 15 0,3 1 984,9-5 1,6-2 0,3 9-955,3 14 0,3 8 0,-1 0-335,4-5 1,-1 5 364,-2 6 0,1 4 1,-5 8 29,-8 13 0,-6 9 0,-1-3 44,2-2 1,-1 1-165,1 11 0,0 7 1,-5-8-61,-7 2-180,-2-4 0,0-2 360,0-16 0,-17 12 0,-3-23 0</inkml:trace>
  <inkml:trace contextRef="#ctx0" brushRef="#br0" timeOffset="144705">7264 6768 6633,'-7'-32'810,"1"13"-361,6 2-628,6 10 179,-5 0-180,5 2 90,-1 5 360,-3 0-91,3 5 361,-10 13-450,-2 3-225,-7 15 0,-1 2-45,-2-8 135,2 6 0,1-4 135,7-18 0,-4-2 90,10-6 540,7-45-630,-4 24-1729,6-9 1,1-3 1703,-2-3 25,0 2-271,4-19 271,-4 14 0,5-4 0,0 7 0,1-6-180,5 19 0,-5-4-90,5 21 90,-11 0-90,4 5 90,-4 7 270,11 24-180,-4-7 0,-2 3 0,-1-1 0,3 0-180,3 9 1,1 0 179,4-7 0,-6-6 0,2 4 0,0-4 0,-1-8 0,0-1 0,8 12 0,-1-1 0</inkml:trace>
  <inkml:trace contextRef="#ctx0" brushRef="#br0" timeOffset="145303">8999 7846 7533,'-5'-31'1169,"3"0"-719,-3 5 89,5 2 811,0 12-1350,5 5-1080,13 2 361,3 5-2558,4 0 2622,-2 5-515,2-4 1,2-1 1169,23 6 0,-16-6 0,0 0 0,14 0 0</inkml:trace>
  <inkml:trace contextRef="#ctx0" brushRef="#br0" timeOffset="145536">9111 7524 7533,'-25'-19'269,"0"0"1,-2 0 0,-1 1-540,-11-8 540,3-3-180,24 21 450,6-3-630,17 11 180,14 0-630,2 0-1099,9 0 1,2 0 804,2 0 834,5 0 0,2 0 0,-19-3 0,-2 0 0,11 0 0,-1 0 0</inkml:trace>
  <inkml:trace contextRef="#ctx0" brushRef="#br0" timeOffset="148670">10636 7102 6723,'-37'29'629,"17"-6"1,3 4-675,2 14 0,4 4-1594,0-5 1,4 0 401,3 2 1,2 0 1236,-1 7 0,6 2-419,11-16 0,5 0 0,-2-1 419,-5 12 0,5-4 347,11-10 1,9-2 0,1-13-258,-5-17 0,0-9 0,2-2 120,5 2 0,1-3 0,0-6-377,-3-7 0,0-6 1,-1-2-1,-4 0 317,-1-1 0,-3-1 0,-4-4 7,-4-1 1,-1-3-1,-3-1 1,-4 5-113,-3-6 0,-8 1 22,-6 7 1,-4-4-1,-3 2 1,0 6-23,-5 0 0,-6 3 68,-7-4 0,-6-2 0,-5 9-713,-6 13 1,-4 10-1,-1 5 600,6 4 0,-1 3 0,0 3 0,1 0 0,1-1 0,0 0 0,1 1 0,2 5 0,6 6 0,-1 0 0,1 1 0,-1-1 0</inkml:trace>
  <inkml:trace contextRef="#ctx0" brushRef="#br0" timeOffset="161616">3223 9704 7533,'0'-26'1349,"0"-8"-1169,0 19 90,0-9 0,0 17-91,0-4-269,-6 10 90,-6 6-89,-8 9 44,-5 21 0,-2 10-45,9-12 0,0 3 0,0 0-1003,-1 2 1,-1 2 0,2 0 963,1 1 1,1 0 0,2 1 128,3 0 0,1 1 0,1-3-231,2-8 0,0-1 1,1 4 194,0 6 0,1 6 0,2 3 0,2-2 0,3-4-144,6-5 0,3-4 0,2-1 0,0 3-330,1 10 0,0 4 0,2-3 0,2-5 330,4-8 0,2-5 1,1-5 179,8-1 0,-2-6 0,-5 0 0,4-6 0</inkml:trace>
  <inkml:trace contextRef="#ctx0" brushRef="#br0" timeOffset="162367">3731 10175 7623,'0'-19'809,"0"6"450,0-3-719,0 8-810,0-5 180,0 8 0,0 5 450,0 0-270,0-6-360,0-17 270,0 6-180,0-28 270,-5 23-315,2-4 1,-1 0 134,-14-9 90,4 4-360,-4 14 270,0 28 0,4 36 180,-4-9-90,14 8 0,2 1-148,-4-3 103,6-11 0,0-2 225,0 1 269,17 4-179,-2-21 270,21 2-540,-16-23 360,9-6-270,-21-8 89,9-4 1,-10-12-90,5 8 239,-5-2-60,4-10-359,-9 22 0,3-22 180,-5 32-899,6-3 629,-5 16 0,4 16 0,1 9 180,-2 3 0,0 4 0,0-1-468,1-4 1,-1 0 0,1 4 502,0-1 1,1 5 0,0 2 0,0 0 0,0-2-36,2 6 0,-1-2 0,2 1 0,-1 1-18,-1-5 0,1 1 0,0 1 0,0-2 0,-1 0 18,0 1 0,0 0 0,-1-2 0,1-3 270,5 14 0,-2-10-270,-9-20 720,5-5-450,-6-21-91,0-8 271,0-22-360,0 0 120,-2-4 0,0-9 0,0 4-961,-1 10 0,-1 0 773,2-5 1,0-6 0,1-1-1,-1 3-382,0 3 0,-1 1 1,3-3 89,1 4 0,3-5 0,0 0 0,0 0 1,-1 3 59,0-6 0,-1 3 0,3-2-83,1 0 1,1-3 0,3 2 0,1 7 292,10-1 0,1 7 0,-7 5 0,0 4 0,25-3 0</inkml:trace>
  <inkml:trace contextRef="#ctx0" brushRef="#br0" timeOffset="162803">4574 10175 7353,'-13'0'1079,"-4"0"-449,10-5 1439,-5-2-1440,5 0-449,1 1-360,6 6 270,6 0-629,6 0 628,8 0-718,-1 0-1,21 0 0,-15-2 1,1-1 179,22 1-135,-1 0 1,-3-1 224,-9 3 360,0-3 0,-2 1 0,-6 0 0,3-3 0</inkml:trace>
  <inkml:trace contextRef="#ctx0" brushRef="#br0" timeOffset="163919">5528 9779 10231,'0'-14'-180,"0"25"90,0 5 45,3 22 0,0 4-45,4 5-730,-3-11 1,0 7 0,1 3 0,0-6 152,1 5 0,2 3 622,-3-12 0,2 7 0,0 3 0,1 1 0,-1-4 0,-1-5 44,-1 1 1,0-5-1,2 4-71,3 5 0,2 7 0,1 2 0,-1-5 0,-2-10 117,-1-5 0,0-5 0,11 24 0,0-12 495,-12-32 360,3-24-2524,-16 1 1804,-2-20 109,-4 13 0,-2-1-109,-7-17-90,5 12 0,-2-5 0,2 3-90,3 3 0,0-2-120,-6-10 0,-3-5 0,4 4 30,7 11 0,2-1-210,-5-15 0,-3-6 1,5 7 512,6 19 1,2 1-454,0-11 0,3-3 1,3 6 59,10 3 45,11 2 0,5 4-45,8 9 90,8-1 0,2 4 270,-1 9-180,1 1 0,-2 4 180,-13 12-180,-1 8 0,-6 3 0,-15 0 2437,7 20-2437,-23-14-270,-17 2 270,1-2-45,-9-14 0,-2-5-45,-4 2 225,2-5 0,0 0 0,-5 3 1,-8 1-1</inkml:trace>
  <inkml:trace contextRef="#ctx0" brushRef="#br0" timeOffset="164421">5330 9519 7533,'-23'-14'1124,"1"-1"0,-9-1-1034,20-13-90,11 16-3277,17 1 0,-8 5 2464,26-4 813,-20 10-80,25-5 80,-18 6-7,7 2 0,5 2-398,10 2 1,5 0 134,-12-3 0,3 0 0,1-2 0,2 0 496,5 0 1,2-2-1,0-1 1,-1-1-183,-1-2 1,-1-1 0,0-1 0,-4-1 682,0-2 1,-2 0-1,-7-4-547,-2-6 0,-13-1 0,-20 0 450,-34-13-360,12 24 1339,-9-1 0,-5 1-1834,5 7 0,-1 4 45,-5 0 0,-1 4-1459,0 10 1,5 5 1187,1 11 484,19-6 0,6 2 0,8 5 0,0 5 0</inkml:trace>
  <inkml:trace contextRef="#ctx0" brushRef="#br0" timeOffset="165652">6595 9977 7713,'-14'-13'1079,"3"7"-899,11 0-90,0 6 270,0-5-360,11 3-90,14-3 180,-3 5-315,3 0 0,1 0 225,3 0-135,5 0 0,2 0-135,13 0-866,0-3 0,0 0 956,-23 3 0,1-1-210,9-4 0,5-2 0,-4 2 390,-11 4 0,0 0 0,13-7 0,-1-1 0,5 2 0</inkml:trace>
  <inkml:trace contextRef="#ctx0" brushRef="#br0" timeOffset="166200">7971 9283 8882,'0'39'135,"-3"-5"0,0 1-225,2 9-900,-5-7 1,1 3 989,4-1 0,0 0-45,-1-6 0,-1 1 45,0 10 0,0 2-45,3-3 0,-1-1-90,-3-8 1,3 0 134,4 1 0,3 2 0,1-4-90,8 12 90,9-5 0,5-6 0,1-17-135,7-2 0,0-3 135,-5-10-225,8-6 0,0-3 225,-8-8 0,-6 0 0,0-1 0,-1-8 0</inkml:trace>
  <inkml:trace contextRef="#ctx0" brushRef="#br0" timeOffset="166420">7834 9767 7533,'-40'-13'899,"11"0"-719,35 1-360,2 5 90,32-4 270,-16 4-90,9-2 0,2 0-359,3 1-136,5-4 0,0 2-1972,2 7 2377,-13-2 0,0-1 0,11 1 0,1-2 0</inkml:trace>
  <inkml:trace contextRef="#ctx0" brushRef="#br0" timeOffset="166834">8678 9741 7533,'-27'-5'-720,"4"-2"360,11-5 630,-1-1-90,6 7 630,2-6-720,5 11 1259,0-10-1079,0 9 539,11-3-719,-3 10 360,21 8-270,-8 1-360,2 2 0,1 2-90,5 4 90,0 6 0,-1 2-466,1 6 496,-10-9 0,2 4 0,-3-2 60,-3-7 0,-1 1-90,4 10 0,1 5 1,-4-6-1,2 8 135,-2-3 0,-3-5 135,-11-17 899,-1-4-809,-1-23 630,-10-29-630,9 10 269,-3-8 1,-1-1-270,5 1-90,0-4 0,2-1-360,6 1 30,4 14 0,3-5 1,1 5-661,10-11 600,0 10 0,6-3 1,-2 5-331,-9 12 0,0 1 437,15-12 0,0 1 1,8 2-1,-21 12 1,0 0-1</inkml:trace>
  <inkml:trace contextRef="#ctx0" brushRef="#br0" timeOffset="167401">8926 8924 7533,'-7'-37'1439,"1"11"-270,12 2-1349,-5 23-539,-6 36 584,-6-3 0,-3 6-75,0-1 0,-1 4 0,0-1-883,0-2 1,-1-1 0,1-2 834,-1 8 0,1-4 438,2-11 0,4-6-180,7-13-90,2-9 270,24-47-1,-2 14 46,-2-7 0,1 0-2329,5 4 2239,-13 13 0,-1-2 314,11-16-643,-9 8 194,3 9 0,0 0 0,0-9 1959,17 2-2318,1 41 179,-14 13 0,-2 9 180,0 1 0,0 4 0,-1 0 0,-4-2 0,-2 1 0,0-1 0,0 3 0,0 0 0,0-1 0</inkml:trace>
  <inkml:trace contextRef="#ctx0" brushRef="#br0" timeOffset="168686">9706 8763 7353,'-19'-11'1439,"6"8"-1529,8-8 90,5 11 270,22 6 0,6 6-61,4 7 1,8 9 0,-2 5-278,-9 1 1,-2 4 0,-1 4 0,1 5-343,-9-12 0,1 2 1,0 4-1,0 1 1,0 0-1,-2 1 0,0 0 1,-2-1 102,0 2 1,-1 0 0,-2 0-1,0 1 1,-1 0 0,-1 0 0,-1 2 70,-1-2 0,-1 1 0,1 1 0,-2 1 0,-1-1 0,-1 1 0,-2-2 1,-2 0 42,-3 2 0,-2 0 0,-2-1 1,-1 0-1,-1-1 0,-1-2 0,1-2 125,-2 5 1,-1-3-1,0-1 1,-2-1-1,-1 0 1,-1-1 0,-2 2-1,-1-2 1,-1-3-1,0-6 1,-7-7-1,1 1 1,0-1 0</inkml:trace>
  <inkml:trace contextRef="#ctx0" brushRef="#br0" timeOffset="171169">10686 9865 8972,'12'0'-450,"1"6"360,-6 1 270,20 5-90,-16-5 0,29-7-180,-19-18 180,-2 3 0,-8-19-90,-11 18 0,0-7 90,0 16 0,-16 2-90,11 10 0,-22 24 0,24-6-180,-3 3 0,1 1-630,5 0 810,6 9 0,6-17 0,7-1 0</inkml:trace>
  <inkml:trace contextRef="#ctx0" brushRef="#br0" timeOffset="171684">11541 9593 7533,'-21'-32'2518,"4"13"-2158,17 9-540,0 10 180,0 0-270,6 16 360,12 21-270,-3-2-325,2-6 1,0 0 234,-1 4 180,7 10-180,-8-14 0,-1 1 91,8 13 89,-5-17 0,2 1 0,-2-3 0,2-1 0,4 1 0,3-2 90,0-3 0,1-4 180,17 2-135,-25-34 0,-4-8-45,-1-12 209,-5 4 1,2-7 0,-2 4-313,-2 11 1,1 1 192,1-8 0,2-4 0,-2 6-90,5-4 0,2 1 0,2 2 90,4 6-180,6 1 0,2 3 0,6 13 90,2 6 0,0 4 0,-1 12-45,4 9 0,-2 6 539,-13 8-644,-6-5 0,3 5 0,-4-3 60,-7-8 1,-2 2-421,3 17 0,-1 8 0,-1-8 510,-3-18 0,-2-1 0,1 21 0,-3-3 0,-4-19 0</inkml:trace>
  <inkml:trace contextRef="#ctx0" brushRef="#br0" timeOffset="172168">11801 8862 7533,'-7'-33'1709,"-4"-1"-1349,10 25 89,-5-7-179,6 14-270,0 8-180,0 8 0,-2 17 0,-3 12 1,1-4-1,3-13 0,0 0 19,-5 12 1,0 6 0,1-6 25,4-9 0,1-4 30,-6 11-120,6-4 0,0-1 135,0-8 0,6 6 90,-5-24 270,16-37-180,-15 12 134,6-16 1,1-8 0,-5 3 0,-1 0-1839,3 3 1,0 0 1658,-3-3 0,1 1 45,4 0 0,1 4 0,-1-5 135,3-3 0,1 2 45,-4 19 241,15-6-691,1 68 180,-7-14 0,-1 5-90,-1-1 0,-1 4 0,0-2-90,2 8 0,0-2 45,2 0 0,0-3 45,-6-11 0,2 0-855,14 16 1,2-2 944,-12-17 0,1-2 0,10 12 0,1-2 0,7-3 0</inkml:trace>
  <inkml:trace contextRef="#ctx0" brushRef="#br0" timeOffset="172486">13772 9692 12210,'14'7'630,"8"-2"-630,-14-5 270,10 0-1980,11 0 1531,-7 0-1081,25 0 990,-19 0-2705,7 0 2975,-10-5 0,0-2 0,0-6 0</inkml:trace>
  <inkml:trace contextRef="#ctx0" brushRef="#br0" timeOffset="172669">13723 9482 7533,'-28'-38'1529,"28"13"-2699,39 14 901,2 11 134,1-3 0,1 0-508,3 2 643,-6-1 0,9 0 0,-6 0 0,-8-1 0,-1 1 0,3-1 0,0 1 0,1 0 0</inkml:trace>
  <inkml:trace contextRef="#ctx0" brushRef="#br0" timeOffset="173034">15197 9283 7533,'27'-13'3276,"2"-9"-2325,-32 14-681,-28-5-360,-6 8 270,-6 11 0,-1 4-360,0 0-90,0 11 0,2 3-179,5 0-46,4 9 0,3 3 225,8-5 0,8 11 1,4 1 179,10-4-180,14 5 0,7-2-285,9-10 435,1-10 0,6 1 0,-2-6-405,-8-10 0,1-3 637,7 2 1,8 1-1,1-1 1,-6-3-158,0-7 0,1-3 404,3 0 1,8-1 0,0-2 0,-8-1 179,-2-5 1,-2-4-203,-2 1 1,5-3-1,-1-1 1,-9 1-24,-8 0 1,-4-2 15,3-9 0,0-7 0,-10 5-330,-13 9 0,-9 0-330,-9-9 0,-9-3 0,-1 6 105,-4 7 1,-7 6-262,5 6 0,-7 1 0,-4 1 1,1 1-1,5 4 486,-1 1 0,3 3 0,-3 2 0,4 1 0,-4 0 0,-2 2 0,2 0 0,4 1 0,-5 5 0,0 0 0,0 0 0</inkml:trace>
  <inkml:trace contextRef="#ctx0" brushRef="#br0" timeOffset="178238">3545 9543 7533,'-19'0'0,"-5"-5"0,11 4 0,-5-10 270,0 10-181,9-5 451,-2 1 180,17 3-810,1-9 180,22 4-270,-13 1 45,12-1 0,1 3 135,-4 2-90,21-4-300,-13 7 0,4 1 1,-5 1 299,-7 0 0,0 1-730,9-2 1,9 0 0,-1-1 0,-8 1 614,14 3 325,-14-7 0,5-4 0,-3-2 239,-1-6 1,-4-4-225,3-9 0,-3-2-90,-6 8 0,-9 0 225,-27-24-360,-5 31-1044,-12 6 0,-2 4 1044,0 4-550,-6 9 0,3 5 460,8 8 953,-2 1 1,3 1-774,9 9 0,-3 10 0,12-6 0</inkml:trace>
  <inkml:trace contextRef="#ctx0" brushRef="#br0" timeOffset="179218">3644 12468 7623,'-7'-26'809,"-4"8"-809,10 13 180,-10 10-180,4 8 90,-11 17 51,7-5 0,-2 10 1,-2 7-1,-1 5 1,0 1-1,2-2 0,3-3-688,1 1 1,3-2 0,0 1 0,1 0 0,0 0 0,-2 3 531,-2-5 1,-2 2 0,0 1-1,-1 1 1,1 0 0,1-1 0,4-1-1,4-3-183,4 15 0,5 0 0,3-3 1,3-6-1,1-9-144,7-3 1,5-7 341,2-1 0,5 3 0,1-3 0,-3-5 0,3-7 0,0-3 0,0 2 0,1 0 0,0 1 0</inkml:trace>
  <inkml:trace contextRef="#ctx0" brushRef="#br0" timeOffset="179884">4475 13100 7533,'-20'-36'90,"0"-1"0,-2-7 0,4 3-1,10 11-89,-2-5 0,-2 1 0,-2 9 135,3 1 0,-3 3 45,-5 13 0,-10 19-180,14 11 0,2 6 0,3 3-2419,3 10 2374,3-15 0,2 2 135,2 12 0,0 1-135,0-15 0,0 2 45,3 9 0,1 5 0,0-6-270,4 10 270,6-10 0,1-3 1119,1-13-579,29-7-270,-27-20-1,12-12 1,2-9-90,-7-14 0,-3-3-194,2 7 0,-1-1-46,-6 1 0,-1-4 0,-4 6 150,2-8-135,-5 6 0,0 2-45,3 13 1007,1-6-917,-6 34-90,4 37 0,-10-5-243,4-6 1,1 3 287,-5-1 0,-1-1-272,3-3 0,0 3 294,-2 2 1,1 6-1,-1 0 1,0-4-634,3 6 1,-1 2 583,-1-7 0,1 6 0,-1 3 0,1-3 1,0-6-64,3 6 0,0 0 157,-1-5 1,-1 7-1,1-2 1,-1-9 67,4 14 88,1-14 0,-1-7-88,-7-20 1334,10-7-1065,-4-12 541,6-35-630,-1 10-488,-6 4 0,0-7 0,0 4 218,1 6 0,0 0-60,-3-2 0,0-3 0,0 1-30,2-12 0,-1 3 135,-2 7 0,1-3-270,1 2 0,1-6 1,0-1-1,0 6-90,1-5 0,2 0 135,-2 6 0,2-4 0,0 1 1,0 8-578,6-6 757,9-6 0,-12 49 0,0 2 0</inkml:trace>
  <inkml:trace contextRef="#ctx0" brushRef="#br0" timeOffset="180169">5318 13299 7533,'-32'-6'899,"13"5"-719,8-10 270,16 9-270,2-8-270,11 8 0,1-3-180,21-1 0,6 1-197,-21 3 1,1 1 136,14-3 0,6 0 0,-6 1-368,-14 3 1,-1 0 697,22-3 0,-1 0 0,-4 2 0,-12-2 0,0 0 0</inkml:trace>
  <inkml:trace contextRef="#ctx0" brushRef="#br0" timeOffset="180434">6124 12729 7533,'-43'-24'1349,"21"15"-809,0-13-720,22 26 0,0-3 630,0 28-271,0-7 181,0 11 0,0 3-180,5 8-1221,-1-5 0,0 6 1,1-3 1085,1-5 0,2 1-189,-2-2 0,1 6 0,1 4 0,-1-2 0,-1-6-306,0-1 1,-2-4-1,3 5 120,0 0 0,2 6 1,1 3-1,1 0 0,-1-2 1,-1-7 209,1 2 0,-1-5 0,2 4-240,1 2 0,1 5 0,1 1 1,0-3-1,-2-8 360,3 0 0,-1-4 0,6 15 0,0-8 0,-1-21 0</inkml:trace>
  <inkml:trace contextRef="#ctx0" brushRef="#br0" timeOffset="180670">6322 13609 7533,'-8'-40'295,"-1"1"1,0-1-1,1 0 1,-2-3-1,1-2 1,0 2 0,4 8-117,3 7 1,2 3-45,-1-17 0,2 4-2488,6 16 2533,6-1 783,5 12-783,1 9-90,28 2 90,-17 7-315,5 6 0,-1 3 135,-4 6-540,-2 11 1,-3 3 141,-5 3 83,-9 4 1,-4 0-662,-7-11 886,-1-5 0,-5-3 1208,-23-5-1568,-5-8 1,-3-3 314,7 0 0,0-3-43,-9-3 1,1-4 0,-9-11 0,9-6 0</inkml:trace>
  <inkml:trace contextRef="#ctx0" brushRef="#br0" timeOffset="181134">6062 12456 7533,'-33'-25'839,"0"0"1,6 12-1,7-1-29,20-19-1440,8 24 180,32-8 450,-17 4-90,14 6 1,1 2-1,-5-2 0,11 3 0,3 2-413,-19 2 1,-1 0 232,15 2 0,1 2 135,-11-1 0,0 1-180,13 2 0,-2 0 225,-17-2 1,-1-1 89,20-2 0,-3-2-180,-12-6 448,10-5-178,-27-12-180,-12 9 810,-19-30-360,-4 27-136,-9-3 1,-1 2-45,0 5 0,-2 5 0,-1 6-540,-5 14 360,19 13 0,3 5 0,0 17 0,19-11 0,0 0 0</inkml:trace>
  <inkml:trace contextRef="#ctx0" brushRef="#br0" timeOffset="181750">4599 12431 7533,'-33'-16'809,"0"-1"1,6 2-1,2 1 181,-4 2-990,14 5 270,-3 1-91,7 6 1,9 0-270,-3 0 360,5 0-450,0 0-179,16 0 269,-6 0 0,24 0-270,-13 0 0,7-2 0,2-1 180,2-4 45,0 1 1,-1 0-46,-9-1 360,7-4-360,-22 9 360,-2-3-90,-27 5-90,0 0 49,-19 2 1,-10 1 70,11 1 0,-3 0 0,-1 1-684,5 0 1,-3 2 0,1 0 0,2-1 533,-2-1 0,2-1 0,2 2-150,-17 6 0,24-2-719,38-9 539,-4 4-225,22-3 1,6-4 134,5 2 450,6 1 0,1-2 0,0-4 0,-11 2 0,-1-1 0</inkml:trace>
  <inkml:trace contextRef="#ctx0" brushRef="#br0" timeOffset="182201">4773 12220 7533,'-21'-12'-630,"-1"5"1260,15-4-271,0 4 181,-4 0-450,10-4 810,-5 10-720,6-5 449,0 6-449,0 0 270,12 0 269,1 0-539,7 0-270,9 0-449,2 17-91,-3-13 180,12 24-449,-20-15 359,16 18 0,-10 0 540,-12-5-719,-43 9 539,-8-14-229,7-10 0,-6 1 0,3 0 1,1 4-1,0 0 0,-12 3 1,-1-1-1</inkml:trace>
  <inkml:trace contextRef="#ctx0" brushRef="#br0" timeOffset="182933">7177 12183 7533,'-8'-14'2428,"9"25"-2113,14 18 0,6 8-195,-3 1 0,1 3 0,0 6-776,-2-6 1,1 3-1,0 3 1,0 2 0,-2 1 479,-4-9 1,0 2 0,0 0-1,-1 1 1,-1 1 0,-1 0 0,-2 1-235,0-2 0,-2 2 1,0 0-1,-1 1 1,-1-1-1,0 1 0,-2-2 1,-1-1 140,-1 1 1,-1 0 0,-2 0 0,0-2 0,-1 0 0,-1-2 0,-1-1 196,-2 5 0,1-1 0,-3-2 0,-3-3 0,-5-2-41,-12 2 1,-7-4-1,-1-4 1,4-6 51,-1-3 1,-1-4-1,-3 2 1,-4 1 0,6-4-1,10-8 1,1 0 0</inkml:trace>
  <inkml:trace contextRef="#ctx0" brushRef="#br0" timeOffset="184583">8318 12890 7533,'-14'-6'3276,"3"5"-3044,11-5-232,6 1-90,28 3-135,0 0 0,7-1-105,4 1 0,5 0 1,2 0 31,-10 0 0,0-1 0,1-1 0,-2 1 0,10-1 0,-2-1 0,-2 0 0,-8-1 1,0 0-1,0 0 0</inkml:trace>
  <inkml:trace contextRef="#ctx0" brushRef="#br0" timeOffset="185421">10004 12183 7533,'-19'-12'2698,"6"5"-2518,19 12 360,13 20-495,-5 2 0,-2 7-225,-4 2 0,-2 4 0,-1 5-449,-1-5 0,-2 5 0,0 1 0,-1 2 0,1-1 509,0-5 0,-1 2 0,0-1 0,0 1 1,2 0-1,0-1 105,2 1 0,0 0 0,1-1 0,1 0 0,2-2 0,1-3-19,4 8 0,1-2 0,3-5 0,5-9-176,8-8 0,4-9 1,0-7 209,8-9 0,-2-10 0,-6-7 0,-4-4 0,-13 2 0,0 1 0</inkml:trace>
  <inkml:trace contextRef="#ctx0" brushRef="#br0" timeOffset="189317">7685 13274 7533,'-19'0'270,"1"-5"269,6 3 181,5-9-180,7 4-361,7 0-269,5-4 90,-5 10 90,4-10-90,-4 9-539,0 2 449,-2 7-180,1 11 180,-5-4-180,10 4 270,-9-6-90,9 1 360,-4-6 90,5-2-360,0-5 90,1-11 0,-1 3 0,-5-27-90,-1 19 90,-6-24-90,0 25-180,0-9 180,-6 18-90,-1 0 90,0 12-360,-4 11-270,10-2 630,-4 14 0,16-15 0,2 4 0</inkml:trace>
  <inkml:trace contextRef="#ctx0" brushRef="#br0" timeOffset="189720">7946 12778 7533,'-14'-12'-270,"-8"-1"810,19 7 629,-8 27-765,17 2 1,5 5-465,-6 4 0,-1 4 1,2 1-1034,5 10 1,3 2 0,-3-2 677,-5-11 0,-2-2 0,1 0 491,2 0 1,1 0 0,-1-4-1426,0 11 1978,0-69-404,-4 0 0,-1-4-45,0-13 0,2-6-23,2 14 1,3-4-1,1 2 1,-1 5-352,2 1 0,3 4 254,4-2 0,2 0 0,0 8 210,8 9 2931,7 3-3381,7 38 90,-19-3-180,-1 14 0,-4 5 180,-4 2-420,-9-9 1,-1 6-1,-1-5 246,3 11 0,-8-9 0,-2-2 0,-3-7 0</inkml:trace>
  <inkml:trace contextRef="#ctx0" brushRef="#br0" timeOffset="190087">8070 12220 7533,'-1'-32'899,"1"0"1,1-17-361,6 48-449,-18 49-630,1-10 1,-1 3 269,-2 1 0,0 0-957,3-10 1,2-4 1046,3-4 426,5-24 114,11-35-270,-3 5 123,4-2 1,5-7-1,-1 1 177,-2 6 0,-1 1 0,2-1-450,3-6 0,3 0 0,2 11-165,2 13 0,-1 13-540,3 33 1,-6 14 764,-6-4 0,-2 3 0,-1-8 0,-1 2 0,0-6 0,9 11 0</inkml:trace>
  <inkml:trace contextRef="#ctx0" brushRef="#br0" timeOffset="190786">8789 12827 5646,'-12'8'1259,"-6"-3"-184,10-5-535,-9 0-311,21 0-229,-8 0 172,31-4 0,18-3-262,-8 3 0,3 0-90,3 0 0,5-1 1,-3 1 177,3 1 1,0 1-89,-9 2 0,2 0 0,-5 0 90,-10 0 0,0 0-180,8 1 0,3 2 1,-5-2-91,7 1 270,-3 3 0,-39-10 0,-22-2 0</inkml:trace>
  <inkml:trace contextRef="#ctx0" brushRef="#br0" timeOffset="191389">9905 12642 7533,'-45'0'-180,"-3"0"-180,21 11-90,3-3 450,24 5 90,7-8 90,17-5-90,2-5 90,5-1 0,2-1-180,12-7-151,-14 6 1,2-2 645,6-1 0,4-1-307,-6 1 1,4 1 0,1-1-347,-6 4 1,1 0-1,1 0 1,-1 1 157,11-3 0,-1 1 0,-4 1 0,0 3 0,-6 3 0,3 1 0</inkml:trace>
  <inkml:trace contextRef="#ctx0" brushRef="#br0" timeOffset="193399">10822 12691 7533,'-20'-19'1349,"9"1"-1259,29 11 0,2 2 360,27 5-360,-18 0 44,2 7 1,1 3-45,-2-1-225,4 10 0,1 8-165,-13-1 0,-1 5 1,-1 1-794,-1 1 1,0 1 0,-2 1 305,1 0 0,-2 2 1,-3-2 741,-4 15 0,-7-8 1310,-8-11-1085,-6 9 1458,-18-44-1458,8-5 540,-7-27-361,22 9-44,3-7 0,2-1-135,2 2-180,4-14 0,3-2-411,7 3 291,1 11 0,4-4 0,0 3-285,-2 6 0,3 2 165,11-6 0,7-4 1,-4 6 323,-10 6 0,0 2 0,3 4 0,2-1 1,-3 3-1,11-12 0</inkml:trace>
  <inkml:trace contextRef="#ctx0" brushRef="#br0" timeOffset="193855">11119 12047 7892,'-14'-33'1170,"-2"20"-1620,14 16-90,-14 43 360,7-16 135,3-2 1,0 3-136,0 3 0,1-2 270,4 12 90,-5 3 269,23-58-89,-4-14 0,0-5-270,0 8 0,1-1 299,3-11 1,1-4 0,-2 2-120,-1 4 0,-1 1-315,5-8 0,0 2 270,-7 8 0,-1 6-495,1 9 90,-5 3 270,4 17-3367,-4 22 1993,11 12 1080,-11-15 0,0 1-156,7 16 0,6 3 360,1-14 0,2-1 0,0 0 0,-6-1 0,-1 0 0,3 0 0,6-2 0,0 0 0,1 0 0</inkml:trace>
  <inkml:trace contextRef="#ctx0" brushRef="#br0" timeOffset="194252">12024 13001 7533,'-26'-36'2968,"8"14"-2968,13-12-899,-1 20-181,-1-4 1080,0 6 90,-9 10-180,13-2 0,-13 32 360,14-1 90,2 12-450,24-9 90,-8-23-180,24-14 90,-30-6 90,12-16-180,-21 8 180,5-9 0,-12 10 0,-1 2 0</inkml:trace>
  <inkml:trace contextRef="#ctx0" brushRef="#br0" timeOffset="194703">12235 12530 7533,'-26'-37'2698,"8"11"-2068,13 8-630,5 13 180,5 16 0,-4-3 359,11 32-629,-7-9 0,2 5-450,2 0 1,2 3-1,-1-1 230,-2 7 1,1-1-231,4-3 0,2 2 1,1-7 379,-3-8 0,1-6 385,8 0 0,1-11 224,14-43 0,-23 2 1,-3-8 0,0 0-270,-2 4 0,-1 0 0,1 0-1177,1-1 1,0 0-1,0 4 1042,-1 2 0,1 4-401,12-1 1,2 4 445,6-7 86,6 7 1,4 9-222,-7 23 0,-1 6 45,4 0 0,-2 4-837,-3 17 1,-7 6 431,-6-3 0,-6 1 135,-6-7 0,-2 2 1,-1-2 269,1 1 0,-3-2 0,-4 4 0,-5-3 0,-5-4 0</inkml:trace>
  <inkml:trace contextRef="#ctx0" brushRef="#br0" timeOffset="195153">12595 11836 7533,'-33'-19'3276,"9"6"-4034,8 25-546,6 12 0,1 5 1034,-12 11-1369,9 1 1,0-2 484,0-16 1359,0 17-115,5-31 540,1-4-270,12-17 539,12-30-359,-1 10 0,3-5-361,-5 7 1,0-3 0,0 1 1197,5-5 0,-1 2-1197,-1-3 0,-2 7-434,-2 10 434,-1 3-90,3 7-180,-8 54-270,6-12 1,1 4 359,-1 6 0,0 5 0,1-2 0,-2-10 0,1 0 0,0-2 0,4 1 0,0 1 0,0-1 0</inkml:trace>
  <inkml:trace contextRef="#ctx0" brushRef="#br0" timeOffset="195439">14380 12592 7533,'5'-27'3276,"2"-1"-4915,25 22 1,4 5-1639,-10-6 2809,19 6 0,5 2 468,-20 0 0,-2 0 0,0-1 0,-1 0 0,2-4 0,0 1 0</inkml:trace>
  <inkml:trace contextRef="#ctx0" brushRef="#br0" timeOffset="195921">14504 12245 7533,'-40'-19'3148,"5"1"-2518,29 11-1350,11 2 270,25 10-630,9-1 1,6-1 539,-2-1 1,2 1-1,0-1 36,-7 0 1,-1 0 0,4-1 458,1-1 0,3 0 0,1-2 0,-2-1 45,6-4 0,-1-1 0,-1-1 0,-4 3 0,-2-1 0,1-2 0,-5 1 0,2-3 0,-1 0 0,-7 0 45,0-5 0,-3 1-45,0 5 0,-2-1 2164,8-17 445,-45 26-1260,-22 2-945,0 9 1,-5 6-525,8 2 0,-1 2 1,1 0 29,-2 2 0,2 1-585,-4 13 1,9 4-965,22 1 1,7 0 870,-6-10 1,5 0 587,17 16 1,10-7-798,-8-26 1,2-4 886,7 6 0,4-1 223,1-8 1,5-4 0,0-3 615,5-7 1,1-4 0,0-1-211,-11 2 1,1 0 0,-1-1-1,-3-3-389,11-3 0,-4-2 0,-14-6 269,-20-9 1,-12-4 0,-12 4-870,-9 12 1,-12 5-1,-5 3 1,0-1 449,2 0 0,-3 1 0,-2 0 0,0 2 0,0 2 0,0 3 0,1 2 0,-1 2 0,0 2 0,1 1 0,5 7 0,0-1 0,1 0 0,-1 1 0,0-1 0</inkml:trace>
  <inkml:trace contextRef="#ctx0" brushRef="#br0" timeOffset="200386">7338 15220 7533,'-7'-20'1079,"-4"-9"-809,10 9-90,6 1 449,-2 35-674,6 11 1,-1 8-76,-10 4 0,-5 4 0,1 5-199,2-9 0,0 3 0,0 2 0,-1 1 0,1-1 354,-1 2 1,-1 1 0,0 0 0,0 0 0,1-1 72,1-1 0,-1 0 0,2-1 0,1-2 0,4-3 132,5 10 0,4-5 0,7-9-375,11-8 0,7-14-765,10-23 1,1-10 899,-12 6 0,-4-3 0,1-8 0,-6-2 0,-1-4 0</inkml:trace>
  <inkml:trace contextRef="#ctx0" brushRef="#br0" timeOffset="200619">7053 15753 7533,'-25'-11'3148,"28"-3"-3148,-4-5 135,27 5 0,10 5-45,-3 0-932,0 2 1,7-1 0,-5 1 751,14-1-510,-8 1 1,7-2-1,-6 1 294,-14 4 1,-1 0 0,20-4 0,-1 0 0,-21 4 0,0 1 0</inkml:trace>
  <inkml:trace contextRef="#ctx0" brushRef="#br0" timeOffset="201055">7996 15468 7533,'0'-21'2608,"0"-1"-2158,0 10-270,5 4-360,2-9 180,16 16-90,-2-5-180,15 22 180,-10 0-1549,-4 13 1,-3 5 984,3 10 534,-9-7 0,-1 7 0,-2 2-816,-2 0 0,-2 2 0,-1-2 936,0-7 0,0-3 0,-1 2-233,-1 9 1,-1 1 0,-1-13 142,-3-17 810,-14 4-361,8-41 1,2-13-135,-2-12 0,2-2-135,2 5 0,3-2 540,2-2 0,2-5 0,5 3-780,4 9 0,4 3 0,3-2-188,-2 5 1,2-2 0,2 1 0,3 3 337,4 2 0,2 1 0,2 3 0,-2 4 0,1 0 0,0 4 0,1 5 0,11 5 0,0 0 0</inkml:trace>
  <inkml:trace contextRef="#ctx0" brushRef="#br0" timeOffset="201536">8120 14823 10321,'-14'-5'1079,"3"4"-2698,11 6 1440,-6 9-631,5 27 405,-4-16 0,-1 1 315,-1 15 180,4-14 0,-1-3 0,-7-9 720,10 3-1,1-51-584,12 1 0,5-6-105,-5 2 0,1-4 0,2 2-90,2 0 0,2 1 0,1 3-30,5-9 0,0 17-540,12 48 180,-25 4 0,-3 8 1,0 3 359,1-1 0,1 3 0,0 1 0,-1-3 0,-1 4 0,0-1 0,2-2 0,2-6 0,1 1 0,0-1 0</inkml:trace>
  <inkml:trace contextRef="#ctx0" brushRef="#br0" timeOffset="201886">8814 15790 8522,'-19'0'2519,"-10"-16"-2070,8-5-628,-4-16-361,8 16-90,10 16 450,12 40-179,20 1 314,-7-15 0,3-5 45,12-16 0,-10-43 0,-23-5 0,-5 20 0,-2 1 0,-13-9 0</inkml:trace>
  <inkml:trace contextRef="#ctx0" brushRef="#br0" timeOffset="202319">9160 15344 7533,'-18'-38'3276,"10"12"-2235,3 30-636,8 17 0,6 8-465,-3 3 0,0 4 0,1 2-1033,3 6 1,1 2 0,-1-2 77,-5-10 1,0-1 0,0-1 744,6 14 0,0-7 231,-4-7-231,0-17 720,-2-38-270,-1-13 0,-2-4 44,-2 8 1,1-1-90,2-6 0,5-2 165,3 7 0,4 0 0,5 5-31,15 2 1,7 5 822,-4 2 0,3 1 0,0 12-1067,-2 18 1,1 11 0,-5 4 3,-7-3 1,-3 2 0,-2 3-330,0 8 0,-4 4 1,-5-1-781,-8 7 1,-2-2 1079,8-3 0,-2-2 0,-9-7 0,-1-5 0,6-10 0</inkml:trace>
  <inkml:trace contextRef="#ctx0" brushRef="#br0" timeOffset="202536">10463 15530 7533,'19'0'1079,"10"-11"540,14 2-990,-10 0 1,3 0-855,2 6 1,1 0 224,-1-2 0,-2-1 0,8-7 0,-15-6 0</inkml:trace>
  <inkml:trace contextRef="#ctx0" brushRef="#br0" timeOffset="202721">10450 15282 7533,'-25'-9'1638,"1"0"0,-4 1-867,45-9-1401,16 12 1,9 3 629,-8-2 0,2 0 0,-1 0 0,-1 0 0,0 0 0,-1-1 0,5-1 0,1 0 0</inkml:trace>
  <inkml:trace contextRef="#ctx0" brushRef="#br0" timeOffset="204237">12620 14947 9062,'5'-42'90,"-3"8"-225,-3 4 0,-4-3-45,-6 3 0,-3 1 135,-2 1 0,-1 2 90,2 1 0,-2 10 0,-5 25 0,-1 13 45,4 9 0,4 6-60,1-6 0,1 2 0,1-2 15,-3 10 0,7-1 45,11-1 0,10-6 449,20-10-404,0-17 0,2-7 45,-2-15 0,-2-9 45,2-11 0,-4-6-225,-3-1 0,-3 2-135,-10 7 0,0 13-45,10 37 120,-17 8 0,-5 11 0,-1 3 42,2-3 0,0 4 0,0 2 0,1 1 0,-1 0-305,1 4 1,1 0 0,-1 2 0,1-2 0,0 0 376,1-3 0,-1 0 0,1-1 0,1-2 0,0-2 125,4 11 1,1-4 0,0-8 360,8 1 0,-2-69-720,-10-6 270,-3 6 0,0-6 0,0-1-120,2 0 0,0-1 0,0-3-737,-1 1 0,0-4 0,-1 0 0,1 3 707,1-2 0,0 3 0,1-2-345,0 3 0,0-1 1,0 1-1,1 8-229,2 6 1,0 2 633,1-16 0,3 3 0,15 11 0,-3 1 0</inkml:trace>
  <inkml:trace contextRef="#ctx0" brushRef="#br0" timeOffset="204576">13350 15084 7533,'16'-20'-135,"5"7"0,7 3-135,17 4 0,5 4-428,-9-2 1,1-1 0,1 3 697,-1 2 0,1 3 0,-3-1 0,4-1 0,-4-1 0,-8 3 0,0 0 0</inkml:trace>
  <inkml:trace contextRef="#ctx0" brushRef="#br0" timeOffset="205020">14119 14563 7533,'-20'0'-1709,"3"16"1709,28 33 0,-5-14 0,1 6 0,-1-2-974,5 7 1,-1 2 973,-4-12 0,0 5 0,-1 2 0,1 1 0,0-3-773,2 7 1,0-1-1,-1 0 1,0-2 772,-1-4 0,-1-1 0,0-1 0,1 1 0,3 5 0,2 2 0,-1-5 0,0-12 622,6-7-622,2 0 0,-7-58 0,-10-3 0,-1-4 0,3 11 0,-1-4 65,-1-10 0,-1-7 0,-1 2-65,2 8 0,-1 2 0,-1-2 45,0 4 0,-2-2 0,1 1 0,3 2 1039,2-5 0,3 2 0,6 9-1039,7 7 0,6 12-180,15 26 0,2 16 45,-13-5 0,-2 3 0,-4 3 264,-2 5 0,-3 4 0,-13-5-174,-24 6 0,-14-8 0,3-15 0,-5-4 0,-1-5-375,1-6 1,-1-4-1,1-4 1,-15-7-1,8-6 1,4-14 0</inkml:trace>
  <inkml:trace contextRef="#ctx0" brushRef="#br0" timeOffset="205403">13933 14229 7533,'-9'-25'-180,"26"11"0,13 3-270,1 5 0,5 2 1,0 0-334,11-5 1,2 1 782,0 7 0,3 3 0,-5-4 0,-7-6 0,-3 0 246,10 7 1,0-1-247,-9-10 0,-6-4 0,-10-4 0,0-7 347,-49 4-167,-8 16-315,7 18 0,0 6 135,-11 2-356,23 3 0,3 3 0,1 11 0,-1 2 0</inkml:trace>
  <inkml:trace contextRef="#ctx0" brushRef="#br0" timeOffset="205886">12210 14390 7533,'27'-21'2338,"7"4"-2383,-8 13 0,2 3-134,21-1-241,-13 3 0,4 1 0,0 1-13,-5 1 1,-1 1 0,2 0 282,6 0 0,1 0 0,-1-2 105,5 2 0,-1-4 225,5-7 0,-4-6 168,-18-3 0,-2-2-258,7-1 0,-6-2 90,-10-17 0,-27 17 125,-37 10-440,22 18 0,1 6 135,0-4 0,1 2 0,3 5 0,4 3 0,2 10 0</inkml:trace>
  <inkml:trace contextRef="#ctx0" brushRef="#br0" timeOffset="206172">11838 14154 7533,'-29'3'1092,"-1"0"0,-1 9 0,4 5-1461,7 17 324,12-5 0,1 9 0,2 3 0,1 0-775,1-1 1,1 2 0,1 0 0,0 0 486,0 4 1,-1-1-1,2 3 1,3 2 190,2-10 1,2 3 0,1 2-1,2 0 1,1 0 0,1-4 0,3-3 53,4 0 1,2-4 0,2-2 0,1 0-1,-1 2 1,1 8 0,0 4 0,1-1-1,1-2 1,2-6 0,6-9 0,0-1-1,0 1 1,0-1 0</inkml:trace>
  <inkml:trace contextRef="#ctx0" brushRef="#br0" timeOffset="206520">14913 13794 7533,'23'-23'449,"-1"0"1,17 11 0,3 4-914,-4-6 1,1 6 523,5 18 0,4 11 0,-8 1-388,-11-2 0,-4 5 530,1 6 0,3 9 1,-2 1-1,-5-4-397,-4 2 0,-5 6 300,-4-6 0,0 8 0,-1 5 0,-1 2 0,-2 0 0,-3-4-665,-4 0 0,-3-1 0,-2 0 0,0-1 0,1 2 560,2-4 0,1 1 0,0 0 0,0 1 0,-2 0 0,-2-1-283,-2-4 0,-3 2 1,-1 1-1,-1-2 0,1-1 1,-1-4-1,2-6-41,-3 5 1,1-7-1,-3 2 324,-2 8 0,-3 5 0,-1-2 0,1-10 0,-4-7 0,-1-5 0,-6 7 0,-1 1 0</inkml:trace>
  <inkml:trace contextRef="#ctx0" brushRef="#br0" timeOffset="207002">15855 14861 7533,'0'-27'539,"0"10"1,0 5-270,-6 11 90,-6-5-450,4 12 270,-14 1-630,2 22 360,5-13-450,-1 19 360,16-22-269,5 0 359,2-2 90,11-10 359,12-17-269,-13 5 900,10-29-900,-20 25 629,0-20-1528,-1 26 809,-17-13 0,2 26 0,-9-3 0</inkml:trace>
  <inkml:trace contextRef="#ctx0" brushRef="#br0" timeOffset="207421">16214 14526 7533,'0'-25'3276,"0"11"-2325,0 14 129,0 36-721,0 8 1,0 3-675,3-11 0,0 1-75,-1 11 0,-1 7 0,3-9 345,2-18 0,0 0-315,0 13 1,0 5-1,0-8 265,8 2-220,-3-8 1,1-6-46,2-13-809,4-24 719,-6-5 180,-5-11 0,-1-3 90,6-8-218,-8 2 0,-1-3 1027,5 7 1,1 0 44,-3-14 1,1 0-630,2 12 0,2 1-45,3-13 0,6 5-1397,4 21 1,2 4 1441,-6-2 0,3 6-587,15 18 0,-2 11 542,-6 14-233,-7 0 0,2 8 1,-4-1-308,-4 6 0,-3 2 540,-3-2 0,0 3 0,-3-3 0,-4-3 0,-4-4 0,-6-5 0,0 0 0</inkml:trace>
  <inkml:trace contextRef="#ctx0" brushRef="#br0" timeOffset="207836">16450 13819 9961,'-14'-8'450,"-2"20"-540,14 11-405,-5 6 1,-2 5-1,4 6 0,2 1 90,-4-8 1,1-1 359,2 4 0,3-9 584,1-21-89,5-19-90,2-17-1337,4-13 1,2-2 1156,-6 20 0,1-1 0,1-10 0,1-4 0,0 9 0,3 6-91,-1 0 1,0 4-90,2 13-179,20 19 89,-12 11-330,-4 4 0,3 8 0,-2-2-494,-1-2 1,0 1 913,-2 1 0,0 4 0,0-4 0,2-2 0,0-3 0,-2 1 0,0-1 0</inkml:trace>
  <inkml:trace contextRef="#ctx0" brushRef="#br0" timeOffset="209950">9532 17228 8522,'-13'-13'900,"2"1"-1440,11 11 540,0 2 450,5 33-450,-3-10 359,3 17 1,1 3-1048,-5-2 778,1-1 0,0 9 0,-1-5-614,-1-14 0,0 1 569,1 8 0,1 8 0,0 0 0,-1-6-135,-1-3 0,1 0 67,3-2 1,2 6 0,1-2-1,-2-6 23,-1-5 0,2-2-45,18 15 0,3-5-135,-2-16 45,8-8 0,3-6-134,0-13-406,2-8 0,-1-3 316,1-8 359,-9 5 0,-1-3 0,-1-8 0,3-2 0</inkml:trace>
  <inkml:trace contextRef="#ctx0" brushRef="#br0" timeOffset="210171">9334 17934 7533,'-17'-5'899,"9"-2"-809,50-17-180,-8 9 450,-11 4 0,2-1 44,13-3 1,0 1-656,-10 6 0,2-1-49,10-5 0,5-2 1,-2 1-111,2 4 0,-2 0 1,-9 1-1,-1-1 1,-1 2-1,4 0 0,0 0 1</inkml:trace>
  <inkml:trace contextRef="#ctx0" brushRef="#br0" timeOffset="210403">10587 17773 7533,'8'-5'3276,"8"-2"-6553,23 0 316,-3 1 2869,-7 1 0,0-1 0,9-2 0,-5-1 0,-1 0 1</inkml:trace>
  <inkml:trace contextRef="#ctx0" brushRef="#br0" timeOffset="210571">10587 17587 7533,'-47'0'3148,"7"0"-2429,27-5-1078,45-13 359,-11 8-585,19-4 0,7 1 585,-14 8 0,0 1 0,5-4 0,0-1 0,-5 2 0,0 1 0</inkml:trace>
  <inkml:trace contextRef="#ctx0" brushRef="#br0" timeOffset="211600">9284 14811 7623,'0'-25'1349,"-5"11"-899,4-2-360,-5 9-360,6 0 90,-6 2 180,0 21-180,-12 21 0,8-6 0,0 2 135,0 2 0,1 0 45,-3 10 720,1-12-1,15-42-719,-8 0 315,9-14 0,6-6 90,1-2 0,1-3-585,5-10 0,3 0-135,1 10 0,5 9 45,6 19 0,0 10 225,-8 4 0,-1 5-345,8 15 1,3 8-1,-5-2 117,-6-8 0,-1 0 0,5 1 1,3 2-1,-3-2 0,-2-2 1,-1 0-1</inkml:trace>
  <inkml:trace contextRef="#ctx0" brushRef="#br0" timeOffset="213701">12966 17030 10141,'12'-28'360,"1"-11"-1259,-6 8 359,-5 5 0,-4 1 270,-21-15 360,0 29 0,-4 9 45,-6 25 0,2 13-45,9-6 0,2 3 0,4 2-41,3 5 0,4 2 1,6-2 174,12 4 1,7-6-225,-6-11 0,5-8 270,22-21 0,4-13-90,-13-4 0,-1-6 0,-2 2 0,1-3 0,-2-1-1,6-14 1,-5 0-540,-8 7 1,-3 4 179,-2 0-180,-6 48 270,-6 13 0,0 6 45,-1-10 0,2 3-136,-1 5 1,2 6 0,-1 2-1,1-3 301,0 2 0,0-2 0,1 2 37,0-4 1,0 1-1,0 0 1,0-3 336,4 17 1,-1-9-405,1-10 647,9-39-198,-2-31-539,-2 8 0,1-2-45,-3 1 0,-1-1-133,0-1 0,0-3-92,3-8 0,-1-4-554,-3 10 1,0-3 0,3-2 823,4-3 0,3-4 0,2-1 0,-3 6 0,-4 5 0,-1 3 0,3 0 0,6 0 0,0 0 0,0-1 0</inkml:trace>
  <inkml:trace contextRef="#ctx0" brushRef="#br0" timeOffset="213988">13735 17240 7533,'-21'-5'2968,"5"3"-1889,16-9-1079,5 10-180,30-10-270,0 7 1,4 1 314,-7-3 0,1 0-958,4 1 1,5 1 0,-7 0 630,11-3 0,-8 2 1,-1-1-1,8-1 1</inkml:trace>
  <inkml:trace contextRef="#ctx0" brushRef="#br0" timeOffset="214420">14392 16831 7533,'-12'-26'2338,"5"3"-1258,-4 16-900,10 1-90,-5 28-90,12-5 269,-3 18 1,0 4 0,4 1-485,-1-3 0,-1 2 260,-1-5 0,-1-2 45,3-6 0,1 3-450,2 12 0,1 7 1,0-5-369,-2-8 0,0 0 525,1 1 1,2 5-1,0-1 1,-2-6 22,-1-7 0,-1-1-225,2 22 1,0-16 404,-3-33 90,-23-42 89,11 10 1,2-4 0,-1 0-502,-5-8 1,1-1 478,5 9 1,0-4-1,2 0 1,1 7-68,0 3 0,2 0 149,4-12 1,3-5 0,1 5-195,-3 13 0,4 3-45,8-2 0,6 0 0,-2 5 90,9 2 0,10 15 0,-2 9-180,-13 19-135,3 7 0,-7 8-45,-22 13 1,-8 1 179,8-10 0,-4-1-120,-11 0 0,-7 2 0,-4-7-555,-17-10 1,-3-5 764,8 4 0,-1-4 0,-8-14 0,2-10 0,1-15 0</inkml:trace>
  <inkml:trace contextRef="#ctx0" brushRef="#br0" timeOffset="-214724.73">14243 16434 7533,'-29'0'1484,"-1"0"0,0 0-1304,33 0 179,21 0 1,9 0-719,12 0-734,-11-1 1,5-1 0,-2 0-505,-5-1 1,1-1 1056,8-1 0,6-1 1,-2-1-270,-7 1 0,-1-1 0,-1 1 674,11 0 0,-1-2 323,4-2 0,-9-2-458,-24 4 1206,-45-21-666,5 20 622,-17 1 0,0 5-622,11 9 108,5 7 1,1 3-1,2 6 1,-2 14-1</inkml:trace>
  <inkml:trace contextRef="#ctx0" brushRef="#br0" timeOffset="-214275.73">12880 16546 7533,'37'-19'2428,"-6"6"-2428,10 2-539,-13 15-1100,-2-4 1,0 2-1639,3 10 2641,5-7 1,1-3 545,2 4-434,4-8 1,0-2 253,-4-3 175,-7-3 0,-2-3 95,-8-2 0,-7-14 0,-15 15 1392,-32 2-1392,-6 6 0,15 10 0,-1 3 0,2 0 0,0 0 0</inkml:trace>
  <inkml:trace contextRef="#ctx0" brushRef="#br0" timeOffset="-213510.73">12707 16459 8072,'-19'41'51,"0"0"1,0 0-1,6-3 1,1 4-1,1 2 1,1 1-1,1 1-51,1-3 0,1 1 0,1 1 0,2 1 0,1 1 0,3 1-410,2-5 0,2 3 1,0 1-1,3 1 1,1-1-1,2-1 0,2-3 1,2-3 352,6 2 0,3-3 1,4-2-1,0-1 1,1-2-1,-1 0 0,3 5 1,-1 0-1,1-1 1,1-5-1,4-7 1,10-15-1,0 0 0,0 1 1,0-1-1</inkml:trace>
  <inkml:trace contextRef="#ctx0" brushRef="#br0" timeOffset="-213193.73">15135 16385 10051,'6'19'2159,"1"-1"-2069,16 0-585,5 9 1,3 9-326,-10-5 1,1 4 0,-3 4 0,-2 2 484,-5 3 0,-3 4 0,-2 2 0,-1 0 0,0-2 60,1-7 0,0 0 0,-1-2 0,-3 2 0,-4 1 5,-5 1 0,-5 4 0,-2 0 0,-3-1 1,-2-3-1,-1-5 67,-5 0 1,-4-6 0,0-3-1,1 2 7,3 0 1,1 1 0,-1-2-1,0-3 1,-8-2 0,-1-3-1,4-8 1,-14-8 0</inkml:trace>
  <inkml:trace contextRef="#ctx0" brushRef="#br0" timeOffset="-212876.73">15768 17067 7533,'-14'-7'3276,"-2"-4"-2864,9 4 397,-17 0-269,-13 7-2179,12 13 1,-1 3 483,-14 2 407,20 4 1,6 1 477,7-8-539,12 3 359,15-18 360,6-6-270,10-24 1170,-21-2-2429,1-2 1619,-21 11 0,-2 18 0,-5 5 0</inkml:trace>
  <inkml:trace contextRef="#ctx0" brushRef="#br0" timeOffset="-212460.73">16115 16819 7533,'-14'0'1979,"-2"-6"-270,9 5-1350,0-5-269,7 12 900,7 28-630,0 2-136,-2 3 1,1 5-566,0-1 1,0 2-110,0-9 0,1 0 0,0-1-90,2 6 1,1-3 359,-1-8 0,0-8-90,-2-16-269,4-41 539,-7 8 0,-1-4 0,2-11 0,2-4 599,0 8 1,3-3 0,2 5-196,9-6 1,8 8-135,14 7 0,6 17-480,-14 18 0,0 11 0,-2 5 75,-5 0 0,-2 4 0,-1 3 1,-3 0-160,1 11 1,-5 2-1,-3-2 1,0 7-1,-8-3 1,-10-14-1,-1 0 1</inkml:trace>
  <inkml:trace contextRef="#ctx0" brushRef="#br0" timeOffset="-212075.73">16289 16137 7533,'-14'-7'3276,"-2"-4"-2505,14 10-861,-9 1-179,10 7 89,-9 12 0,-2 7-495,1 5 1,1 3 404,-6 13 0,0 1-450,2-10 1,9-10 269,16-21 1304,4-31 1,3-17-645,0 9 0,2-4 0,-1 1 149,-4 0 1,0 0 0,0 4 134,6-2 1,-1 15-495,0 47-855,-5 8 1,-1 6 489,-7-8 1,-1 3 0,1-2 0,3-2 0,0-1 0,1-2 0,1 5 0,0 0 0</inkml:trace>
  <inkml:trace contextRef="#ctx0" brushRef="#br0" timeOffset="-211408.73">12991 18071 8432,'5'-13'1529,"35"1"-1079,4 2 0,10 2-338,-11 4 1,4 0-1,2 2 1,-2-2-928,-9 1 0,-1 0 0,0 0 1,4 0 903,0 1 1,3 2 0,2-1 0,1 1 0,1-1 0,0-1-406,-3 1 0,1-2 0,0 1 0,1-1 0,-1 1 0,0-1 0,-1 1 331,2 0 0,-1 1 0,-2 0 0,2-1 0,2 0 0,4 0-70,-10 0 0,3-1 0,2 0 0,1 0 0,2 0 1,0 0-1,1-1 0,0 1 0,0-1 0,-2 1 1,0 0 70,-3 0 0,-1 0 1,0 0-1,0 0 0,0 0 1,0 0-1,0 0 0,0 0 1,1 0-1,1 1 0,0-1-210,-2 0 0,1 1 0,0-1 0,1 1 1,0 0-1,0-1 0,0 1 0,1-1 1,-1 1-1,0-1 0,0 1 0,0-1 1,-2 0 193,6 0 0,1-1 0,-1 0 0,1 0 0,-1 0 0,0 1 0,-1-1 0,-1 0 0,-2 0 0,-2 0 0,-1 1 0,5-1 0,-1 1 0,-2-1 0,-2 1 0,-2-1 0,-2 0 0,-2 0 0,0-4 0,1 0 0,-1 1 0,1-1 0</inkml:trace>
  <inkml:trace contextRef="#ctx0" brushRef="#br0" timeOffset="-210461.73">14132 18467 7533,'-19'0'0,"1"0"2608,5 0-1978,1 0-90,10 0 899,20 0-1259,-1 0 449,28 11-539,-23-8 90,2 13 0,-1 1-180,5-6-135,1 19 0,0 8-585,-8-11 1,-1 1 404,3 6 0,-2 2-585,-3 8 1,-7-1 180,-15 1 719,-15-2-90,-3-32 270,0-24 0,4-6-180,8-4 629,-3-16 1,4-5-226,15 10 1,3 1-488,-6-4 0,4-1-157,11 6 0,8 1 0,-1 6-210,-4 8 1,3 3 449,6-2 0,8-2 0,0 1 0,-6 3 0,-2 3 0,-1 2 0,6 0 0,-1 1 0,0-1 0</inkml:trace>
  <inkml:trace contextRef="#ctx0" brushRef="#br0" timeOffset="-210042.73">14268 18207 7533,'-14'-14'3276,"-2"-2"-2235,15 9-861,-5 0-270,6 7-1169,0 34 269,-5-8 1,-1 1 404,2 2 1,0 1 584,-5-4 0,0-4-180,2-4 899,18-45-449,-1 7 150,2-6 0,5-7 0,-1 1 74,1 3 1,1 0-225,3-9 0,2 2-90,7 0-360,-7 36-90,-9 25 225,-2-4 0,0 2-90,-4 2 0,3 1 135,19 11 0,3-2 0,-13-13 0,0-2 0,15 7 0,0-1 0</inkml:trace>
  <inkml:trace contextRef="#ctx0" brushRef="#br0" timeOffset="-209660.73">15185 18814 9332,'-7'-19'1889,"2"-4"-1440,-1 4-539,-1-1 90,0 8-1079,-4 1 719,-7 20 720,9 5-540,-8 7 0,23-3-180,1-13 450,5-10-1529,0-2 810,-5-6 629,-1 7 0,-1-5 0,2 4 0</inkml:trace>
  <inkml:trace contextRef="#ctx0" brushRef="#br0" timeOffset="-209259.73">15507 18492 0,'-19'0'3276,"1"0"-812,6 0-1115,10 16-540,7 22 1,3 6-1170,-1-18 1,1 0 179,1 10 0,1 4 0,0-7 690,4-4-1545,-1-4 1,3-5 44,10-16 810,0 6 90,-5-24 0,-2-7-89,-2-2 518,-4 4 1,3-3 619,2-8 1,4-5 0,0 4-556,5 0 1,3 2-315,6-1 0,5 0 0,-3 6-270,-6 9 0,-2 10 90,4 17 0,-5 10 0,-4 18-90,-11-3 0,-3 4 180,-3 1 0,-2-1 0,-2-7 0,-3-2 0,-4-3 0,-1 0 0</inkml:trace>
  <inkml:trace contextRef="#ctx0" brushRef="#br0" timeOffset="-208876.73">15694 18170 7533,'0'-26'3276,"0"-9"-2325,5 20-501,-26 58-900,5 0 405,1-4 0,-2 1-495,2-11 1,1-5-990,0 2 1619,35-51 224,-7 4 1,2-2-180,9-9 0,1-2 0,-3-4 0,1 2 45,5 9 0,1 8-90,-3 12 0,2 7-90,14 15 0,-2 10 0,-13 2 0,-4 5 0,3 9 0,0-1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43:44.13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22103 7449 7533,'-45'-7'90,"0"1"0,0-3 0,18 1 89,49 1-179,0-5 225,14-3 0,4 1-692,-14 6 0,-1-1 557,12-7 0,3-2-379,-3 5 0,4 0 0,8-3 289,-16 6 0,5-2 0,4-2 0,3-1 0,3 0 0,1-1 0,1 0 0,-1 1 0,-2-1 0,-2 2 0,-3 0-378,6-2 0,-3 1 0,-1 1 0,-1 0 0,1-1 0,2 0 0,3-2 378,-7 4 0,3-2 0,3-1 0,1 0 0,2 0 0,0 0 0,-1-1 0,-1 1 0,-2 1 0,-3 0 0,-4 2 0,-5 1-192,14-6 1,-8 3 0,-2 1 0,1-2 209,0-1 0,1-1 0,0-1 0,-1 1 0,-4 3 12,2-1 0,-4 2 0,2-2-8,1-2 1,3-2-1,-2 0 1,-4 2 67,6-2 0,-5 2-45,-12 2 0,-2 0 45,8-7 707,-22 11-797,-7-1 0,-7 6 593,-22 7-773,7 2 2957,-14 9-3047,-5-4 180,1 5 270,-7-15 0,0-4 90,-1 3-221,6-11 1,4-4 40,12-7 270,1-12-180,12 12-90,8 3-270,5 16-180,5 7 270,8 18-90,0 14 0,5 12 135,-11-20 0,4 1 45,15 1 0,8-1 0,-3-4 0,12 1 0,-11-12 0,0 0 0,0 0 0</inkml:trace>
  <inkml:trace contextRef="#ctx0" brushRef="#br0" timeOffset="6968">21222 9630 7533,'25'-28'-90,"0"0"0,0-1 0,-1 3 539,-4 6 1,-1 2 0,11-13-90,-17 19-270,-8 6-450,-10 12 360,-13 12-135,0 2 0,-2 2-179,-6 6 0,-4 2 314,0 1 0,-3 4 0,-1 1-820,6-7 1,0 1 0,-1 1 0,0-2 530,-6 7 1,0-1-1,1 0 289,-1 2 0,1-1 0,2-3-373,-1-1 0,-1-2 350,6-5 1,-4 3-1,0 0 1,0-3-38,-3 2 0,1-1 0,-2 0-383,2 1 0,-2 2 0,0-1 0,3-5 398,-6 2 0,3-4 90,4-2 0,4-4 136,2-8-181,14-18-90,19-15 90,12-7-60,3 5 0,7-5 0,0 3 742,5-2 1,3-2-796,-6 3 1,2-3 0,3-2-1,2 0-25,-6 9 0,3-1 0,1-1 0,0 1 0,1 0 0,0-1 168,2 0 0,0-1 0,1 0 0,0 0 0,-1 1 0,1 0 0,0 0 0,1 0 0,-1 1 0,0 0 0,0 2 0,-3 1-12,0 1 0,-2 3 0,-1 0 0,-1 1 0,1 0 161,5-3 1,1 1 0,-4 1 0,-8 1 900,5-15-990,-7 13 0,-11 8-180,-36 18 0,-13 8 90,0 6 0,-1 3 143,-2 5 1,-2 0-294,12-9 0,-2 0 0,-1 0 60,-11 8 0,-2 1 0,1-3 60,9-7 0,2-2 0,0-1 519,-13 9 0,7-6-219,19-16 3006,7-28-2541,37-5-690,-6 6 0,6 3-195,5 10 0,7 4 0,-3 3 118,1 1 1,0 6-119,-3 6 0,2 4 1,-7 4 160,-9 5 1,-3 2-12,6 5 0,-1 3 0,-5 0 0,-2-3 989,5-3-449,-1-19-316,-10-24 1,-4-10-90,6-6 0,-2-3-566,-1 2 0,0-3 221,4-3 0,1-3 1,0 2 209,-1-3 0,0 1 0,-1 9 0,0-1 0,0 3 0,-1 3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3.5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8027,'7'76'0,"-1"0"0,-6-11 0,0 2 0,0 2 0,0-11 0,3-9 0,1-26 0,2-17 0,4-31 0,3-21 0,9-9 0,12-18 0,12 10 0,11 4 0,7 22 0,15 13 0,-13 17 0,9 23 0,-18 15 0,-8 16 0,-19 10 0,-8 1 0,-9-14 0,-3-7 0,-6-19 0,-2-5 0,1-16 0,1-5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4.1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1 790 8027,'26'-46'0,"3"-7"0,3-3 0,7-16 0,4-12 0,-14 35 0,0 0 0,0-3 0,-1 2 0,0 6 0,0 2 0,21-32 0,-13 25 0,-10 14 0,-10 12 0,-6 14 0,-1 7 0,7 16 0,7 18 0,10 18 0,9 18 0,7 7 0,1-8 0,13 6 0,-3-14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4.3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288 228 8027,'-18'11'0,"3"-2"0,8-9 0,1 0 0,-1 0 0,1-3 0,-1 2 0,1-4 0,2 1 0,-2 0 0,6-1 0,-6 4 0,2-5 0,-2 2 0,-1-2 0,1-1 0,-1 1 0,1-1 0,-1 1 0,0-1 0,1 1 0,-1 2 0,4-2 0,-3 3 0,5-4 0,-2 0 0,3-2 0,0 2 0,0-2 0,0 2 0,0 1 0,0-1 0,0-2 0,0-1 0,0 0 0,3-3 0,2 2 0,0 2 0,-1 0 0,2 5 0,-3-2 0,4 6 0,0-3 0,2 3 0,4 0 0,1 0 0,4 0 0,-4-3 0,5 2 0,-8-5 0,2 6 0,-7-3 0,1 3 0,-1 0 0,1 0 0,-1 3 0,4 0 0,-3 4 0,2 2 0,-2-2 0,-1 3 0,1-4 0,-1 1 0,-2-1 0,-2 1 0,-1-1 0,-1 1 0,0-1 0,-3 1 0,-1-1 0,-5 1 0,2-1 0,-5 1 0,3-1 0,-2 1 0,3-1 0,1 1 0,0-1 0,2 1 0,-4-1 0,-1 1 0,0-1 0,-3 1 0,3-1 0,1 1 0,-1-1 0,0 1 0,-3-1 0,0-2 0,0 2 0,-1-5 0,1 4 0,0-4 0,1 2 0,1-3 0,-1 0 0,4 0 0,-1 0 0,2 0 0,1 0 0,-1 0 0,1-1 0,-1-1 0,1-2 0,-1-5 0,1 2 0,2-5 0,-2 4 0,3-1 0,-1-1 0,1 3 0,3-2 0,0 2 0,0 1 0,0-1 0,3-2 0,4 2 0,3-3 0,6 4 0,-2-4 0,1 3 0,-1-2 0,-4 4 0,1 1 0,0 3 0,2-4 0,-3 2 0,3 1 0,-3 2 0,3 0 0,0 0 0,0 0 0,0 0 0,0 0 0,-3 0 0,3 0 0,-6 3 0,2-2 0,1 5 0,-3-3 0,5 4 0,-4-1 0,1 2 0,-2 0 0,-1-1 0,1 6 0,-4-6 0,0 5 0,-3-5 0,0 3 0,0-4 0,-1 1 0,-1-1 0,-1 1 0,-7-1 0,0 1 0,-3-1 0,0 1 0,0-1 0,6 1 0,-2-3 0,5-2 0,-2-2 0,-1 0 0,1 0 0,-4 0 0,3 0 0,-5 0 0,2-5 0,-3 0 0,2-3 0,2-2 0,2 3 0,1 0 0,-1 1 0,1 2 0,-1 1 0,4-3 0,0 2 0,3-5 0,0 2 0,0-8 0,3 7 0,0-8 0,4 9 0,2-5 0,1 5 0,1-3 0,-2 4 0,-2 2 0,-1 1 0,1-3 0,-1 5 0,-2-8 0,-1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5.5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234 130 8027,'-76'-22'0,"14"8"0,34 23 0,8 8 0,0 9 0,5 4 0,7 9 0,3 4 0,10 5 0,17 10 0,15-5 0,16-1 0,17-7 0,3-12 0,6-10 0,-1-12 0,-8-15 0,4-13 0,-18-15 0,-10-11 0,-17-6 0,-16-6 0,-10-1 0,-12-5 0,-14 0 0,-10 1 0,-6 5 0,-7 15 0,-9 11 0,-11 10 0,-12 20 0,-7 13 0,-4 23 0,10 6 0,5 12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0.1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85 8027,'27'11'0,"4"-5"0,2-9 0,10-2 0,5 1 0,17 0 0,11 0 0,9-3 0,4 2 0,-4-2 0,-1 6 0,-8-5 0,-11 6 0,-10-2 0,-12 1 0,-10-2 0,-14 2 0,-6-2 0,-4 3 0,-2 0 0,0-2 0,0 1 0,5-2 0,5 3 0,9 0 0,3 0 0,0 0 0,-3 0 0,-2 0 0,-11-2 0,-2 0 0,-3-1 0,-7 3 0,-13-3 0,-6 0 0,-11-4 0,-3 1 0,4-1 0,-4 4 0,12 0 0,1 6 0,9-2 0,0 4 0,4-4 0,-1 2 0,7 3 0,-3-2 0,9 5 0,-5 1 0,5 0 0,-6 0 0,6-1 0,-5-2 0,3-1 0,-2-2 0,2-1 0,-1 3 0,3-5 0,-2 8 0,2-3 0,1-1 0,-1 0 0,1-5 0,-1 0 0,1-2 0,2 1 0,7-5 0,4 2 0,12-2 0,-1-3 0,7 1 0,-1-1 0,5 0 0,-2 4 0,-2-3 0,-5 3 0,-12-1 0,-6 3 0,-8 0 0,-1 3 0,1 0 0,-27 0 0,3 0 0,-31 0 0,11 0 0,1 0 0,7 0 0,10 0 0,6 0 0,3 6 0,3 1 0,1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JM3MRvGn-g?start=116&amp;feature=oembed" TargetMode="External"/><Relationship Id="rId6" Type="http://schemas.openxmlformats.org/officeDocument/2006/relationships/image" Target="../media/image16.tiff"/><Relationship Id="rId5" Type="http://schemas.openxmlformats.org/officeDocument/2006/relationships/image" Target="../media/image19.gi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bookcentral.proquest.com/lib/ed/reader.action?docID=4710787&amp;ppg=81&amp;c=RVBVQg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customXml" Target="../ink/ink21.xml"/><Relationship Id="rId21" Type="http://schemas.openxmlformats.org/officeDocument/2006/relationships/image" Target="../media/image38.png"/><Relationship Id="rId34" Type="http://schemas.openxmlformats.org/officeDocument/2006/relationships/image" Target="../media/image44.png"/><Relationship Id="rId7" Type="http://schemas.openxmlformats.org/officeDocument/2006/relationships/image" Target="../media/image31.png"/><Relationship Id="rId12" Type="http://schemas.openxmlformats.org/officeDocument/2006/relationships/customXml" Target="../ink/ink7.xml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33" Type="http://schemas.openxmlformats.org/officeDocument/2006/relationships/customXml" Target="../ink/ink18.xml"/><Relationship Id="rId38" Type="http://schemas.openxmlformats.org/officeDocument/2006/relationships/image" Target="../media/image46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33.png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customXml" Target="../ink/ink20.xml"/><Relationship Id="rId40" Type="http://schemas.openxmlformats.org/officeDocument/2006/relationships/image" Target="../media/image47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customXml" Target="../ink/ink15.xml"/><Relationship Id="rId36" Type="http://schemas.openxmlformats.org/officeDocument/2006/relationships/image" Target="../media/image45.png"/><Relationship Id="rId10" Type="http://schemas.openxmlformats.org/officeDocument/2006/relationships/customXml" Target="../ink/ink6.xml"/><Relationship Id="rId19" Type="http://schemas.openxmlformats.org/officeDocument/2006/relationships/image" Target="../media/image37.png"/><Relationship Id="rId31" Type="http://schemas.openxmlformats.org/officeDocument/2006/relationships/image" Target="../media/image43.png"/><Relationship Id="rId4" Type="http://schemas.openxmlformats.org/officeDocument/2006/relationships/customXml" Target="../ink/ink3.xml"/><Relationship Id="rId9" Type="http://schemas.openxmlformats.org/officeDocument/2006/relationships/image" Target="../media/image32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41.png"/><Relationship Id="rId30" Type="http://schemas.openxmlformats.org/officeDocument/2006/relationships/customXml" Target="../ink/ink16.xml"/><Relationship Id="rId35" Type="http://schemas.openxmlformats.org/officeDocument/2006/relationships/customXml" Target="../ink/ink19.xml"/><Relationship Id="rId8" Type="http://schemas.openxmlformats.org/officeDocument/2006/relationships/customXml" Target="../ink/ink5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customXml" Target="../ink/ink30.xml"/><Relationship Id="rId26" Type="http://schemas.openxmlformats.org/officeDocument/2006/relationships/customXml" Target="../ink/ink34.xml"/><Relationship Id="rId39" Type="http://schemas.openxmlformats.org/officeDocument/2006/relationships/customXml" Target="../ink/ink41.xml"/><Relationship Id="rId21" Type="http://schemas.openxmlformats.org/officeDocument/2006/relationships/image" Target="../media/image57.png"/><Relationship Id="rId34" Type="http://schemas.openxmlformats.org/officeDocument/2006/relationships/image" Target="../media/image61.png"/><Relationship Id="rId7" Type="http://schemas.openxmlformats.org/officeDocument/2006/relationships/image" Target="../media/image50.png"/><Relationship Id="rId12" Type="http://schemas.openxmlformats.org/officeDocument/2006/relationships/customXml" Target="../ink/ink27.xml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33" Type="http://schemas.openxmlformats.org/officeDocument/2006/relationships/customXml" Target="../ink/ink38.xml"/><Relationship Id="rId38" Type="http://schemas.openxmlformats.org/officeDocument/2006/relationships/image" Target="../media/image63.png"/><Relationship Id="rId2" Type="http://schemas.openxmlformats.org/officeDocument/2006/relationships/customXml" Target="../ink/ink22.xml"/><Relationship Id="rId16" Type="http://schemas.openxmlformats.org/officeDocument/2006/relationships/customXml" Target="../ink/ink29.xml"/><Relationship Id="rId20" Type="http://schemas.openxmlformats.org/officeDocument/2006/relationships/customXml" Target="../ink/ink31.xml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52.png"/><Relationship Id="rId24" Type="http://schemas.openxmlformats.org/officeDocument/2006/relationships/customXml" Target="../ink/ink33.xml"/><Relationship Id="rId32" Type="http://schemas.openxmlformats.org/officeDocument/2006/relationships/customXml" Target="../ink/ink37.xml"/><Relationship Id="rId37" Type="http://schemas.openxmlformats.org/officeDocument/2006/relationships/customXml" Target="../ink/ink40.xml"/><Relationship Id="rId40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28" Type="http://schemas.openxmlformats.org/officeDocument/2006/relationships/customXml" Target="../ink/ink35.xml"/><Relationship Id="rId36" Type="http://schemas.openxmlformats.org/officeDocument/2006/relationships/image" Target="../media/image62.png"/><Relationship Id="rId10" Type="http://schemas.openxmlformats.org/officeDocument/2006/relationships/customXml" Target="../ink/ink26.xml"/><Relationship Id="rId19" Type="http://schemas.openxmlformats.org/officeDocument/2006/relationships/image" Target="../media/image56.png"/><Relationship Id="rId31" Type="http://schemas.openxmlformats.org/officeDocument/2006/relationships/image" Target="../media/image43.png"/><Relationship Id="rId4" Type="http://schemas.openxmlformats.org/officeDocument/2006/relationships/customXml" Target="../ink/ink23.xml"/><Relationship Id="rId9" Type="http://schemas.openxmlformats.org/officeDocument/2006/relationships/image" Target="../media/image51.png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60.png"/><Relationship Id="rId30" Type="http://schemas.openxmlformats.org/officeDocument/2006/relationships/customXml" Target="../ink/ink36.xml"/><Relationship Id="rId35" Type="http://schemas.openxmlformats.org/officeDocument/2006/relationships/customXml" Target="../ink/ink39.xml"/><Relationship Id="rId8" Type="http://schemas.openxmlformats.org/officeDocument/2006/relationships/customXml" Target="../ink/ink25.xml"/><Relationship Id="rId3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electrical-engineering-and-computer-science/6-837-computer-graphics-fall-2012/lecture-notes/MIT6_837F12_Lec14.pdf" TargetMode="External"/><Relationship Id="rId2" Type="http://schemas.openxmlformats.org/officeDocument/2006/relationships/hyperlink" Target="https://ocw.mit.edu/courses/6-837-computer-graphics-fall-2012/resources/mit6_837f12_lec14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hyperlink" Target="https://www.youtube.com/watch?v=PZXvc1weVNM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gif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7.sv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ah.edu/~shirley/papers/rayedu.pdf" TargetMode="External"/><Relationship Id="rId7" Type="http://schemas.openxmlformats.org/officeDocument/2006/relationships/image" Target="../media/image82.tiff"/><Relationship Id="rId2" Type="http://schemas.openxmlformats.org/officeDocument/2006/relationships/hyperlink" Target="https://www.cs.utah.edu/~shirley/books/fcg2/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nedikt-bitterli.me/tantalum/tantalum.html" TargetMode="External"/><Relationship Id="rId5" Type="http://schemas.openxmlformats.org/officeDocument/2006/relationships/hyperlink" Target="http://rtintro.realtimerendering.com/" TargetMode="External"/><Relationship Id="rId4" Type="http://schemas.openxmlformats.org/officeDocument/2006/relationships/hyperlink" Target="http://www.realtimerendering.com/raytracing/roundup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s1LzIrWbE8?feature=shared&amp;t=78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Autumn 2025, Lecture 7: Raytracing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B33DE-FB6C-4C4E-8D52-5D970312FF1B}"/>
                  </a:ext>
                </a:extLst>
              </p14:cNvPr>
              <p14:cNvContentPartPr/>
              <p14:nvPr/>
            </p14:nvContentPartPr>
            <p14:xfrm>
              <a:off x="6943680" y="3948840"/>
              <a:ext cx="962640" cy="40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B33DE-FB6C-4C4E-8D52-5D970312FF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2080" y="3927240"/>
                <a:ext cx="1005840" cy="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320F-DBF6-A159-E92F-B3EBB3AD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47E14-F064-DE61-E433-4AA019D1E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883920" y="770793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8A48C-4951-C66C-F9CF-05C63DED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3920" y="3900854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40251-0BCA-44C8-36F1-264A7DEC7AF6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EC8FB-3823-68E4-03EA-5917B4038B11}"/>
              </a:ext>
            </a:extLst>
          </p:cNvPr>
          <p:cNvSpPr/>
          <p:nvPr/>
        </p:nvSpPr>
        <p:spPr>
          <a:xfrm>
            <a:off x="7697519" y="5969610"/>
            <a:ext cx="339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/deAK0oV6Vt8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C97459-8EA5-24EE-0C3F-F098B952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11" y="1268866"/>
            <a:ext cx="6264665" cy="46984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65E44C-A1F9-9AF2-B847-D8644BBD8A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67" b="16618"/>
          <a:stretch/>
        </p:blipFill>
        <p:spPr>
          <a:xfrm>
            <a:off x="36731" y="5926736"/>
            <a:ext cx="847189" cy="7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7B39A-23D0-963D-89E3-A59C2C08B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58AE3-6C8E-BE5A-58D8-B2E2AF773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9" t="7377" r="15200" b="12759"/>
          <a:stretch/>
        </p:blipFill>
        <p:spPr>
          <a:xfrm>
            <a:off x="0" y="1385970"/>
            <a:ext cx="867152" cy="758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C75F2-5A72-984A-23FD-E92043DE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2230031"/>
            <a:ext cx="867152" cy="487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0361E-F2FA-5FB2-D892-38A409CCB839}"/>
              </a:ext>
            </a:extLst>
          </p:cNvPr>
          <p:cNvSpPr txBox="1"/>
          <p:nvPr/>
        </p:nvSpPr>
        <p:spPr>
          <a:xfrm>
            <a:off x="6346308" y="87182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 200 years 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5805BB-3564-F451-C9E6-39D9896A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81" y="1385970"/>
            <a:ext cx="1581465" cy="11860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82760-C5B5-9753-FD78-ECBD752C7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67" b="16618"/>
          <a:stretch/>
        </p:blipFill>
        <p:spPr>
          <a:xfrm>
            <a:off x="1064435" y="2717563"/>
            <a:ext cx="1332756" cy="1212574"/>
          </a:xfrm>
          <a:prstGeom prst="rect">
            <a:avLst/>
          </a:prstGeom>
        </p:spPr>
      </p:pic>
      <p:pic>
        <p:nvPicPr>
          <p:cNvPr id="9" name="Online Media 8" descr="Evolution of Technology (Time Lapse)">
            <a:hlinkClick r:id="" action="ppaction://media"/>
            <a:extLst>
              <a:ext uri="{FF2B5EF4-FFF2-40B4-BE49-F238E27FC236}">
                <a16:creationId xmlns:a16="http://schemas.microsoft.com/office/drawing/2014/main" id="{3E05C9CF-0488-7673-C65E-0DC909B7F0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614734" y="1385970"/>
            <a:ext cx="9526104" cy="53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8496-5D67-704E-F7C6-7327DB4D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9A5D3-8A43-B830-7F1A-1B8E0BE6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5" y="1249186"/>
            <a:ext cx="4174067" cy="2030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992E03-360D-3963-F5F0-24AADAA1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49" y="1249186"/>
            <a:ext cx="3576500" cy="38946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9612BDC-FF4D-406F-D271-234CCEBF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99" y="3961159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CF41C-4047-B39D-36EA-E1D94CC4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5" y="3349747"/>
            <a:ext cx="3198002" cy="272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71E87-51E4-1A4E-78F1-F4620FF3BB4C}"/>
              </a:ext>
            </a:extLst>
          </p:cNvPr>
          <p:cNvSpPr txBox="1"/>
          <p:nvPr/>
        </p:nvSpPr>
        <p:spPr>
          <a:xfrm>
            <a:off x="4111797" y="32799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3AF77-EB8D-8761-DC80-C02A59BEC597}"/>
              </a:ext>
            </a:extLst>
          </p:cNvPr>
          <p:cNvSpPr txBox="1"/>
          <p:nvPr/>
        </p:nvSpPr>
        <p:spPr>
          <a:xfrm>
            <a:off x="8971664" y="51438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D852E-A344-D5C7-9667-15B2406AE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926" y="3635120"/>
            <a:ext cx="1727200" cy="24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9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3425B-75AF-7247-8FF5-05A5C007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011" y="1095958"/>
            <a:ext cx="6215510" cy="4649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01EB26-1CF2-6F41-AB0F-5810A77BB654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C2338-BBF7-E94B-A995-B046577068E6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163861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F30714-86F6-0F4F-BA2A-19A3DCB1CB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195" y="1357702"/>
            <a:ext cx="4347113" cy="32516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6403BE-B210-6946-9E24-5AC76C58BFFA}"/>
              </a:ext>
            </a:extLst>
          </p:cNvPr>
          <p:cNvSpPr txBox="1"/>
          <p:nvPr/>
        </p:nvSpPr>
        <p:spPr>
          <a:xfrm>
            <a:off x="5462954" y="1357702"/>
            <a:ext cx="5263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p</a:t>
            </a:r>
          </a:p>
          <a:p>
            <a:r>
              <a:rPr lang="en-US" sz="2400" dirty="0"/>
              <a:t>    cast ray r through p into the scene</a:t>
            </a:r>
          </a:p>
          <a:p>
            <a:r>
              <a:rPr lang="en-US" sz="2400" dirty="0"/>
              <a:t>    test if r intersects objects in the scene</a:t>
            </a:r>
          </a:p>
          <a:p>
            <a:r>
              <a:rPr lang="en-US" sz="2400" dirty="0"/>
              <a:t>    if yes</a:t>
            </a:r>
          </a:p>
          <a:p>
            <a:r>
              <a:rPr lang="en-US" sz="2400" dirty="0"/>
              <a:t>        find closest intersection point h</a:t>
            </a:r>
          </a:p>
          <a:p>
            <a:r>
              <a:rPr lang="en-US" sz="2400" dirty="0"/>
              <a:t>        shade h</a:t>
            </a:r>
          </a:p>
          <a:p>
            <a:r>
              <a:rPr lang="en-US" sz="2400" dirty="0"/>
              <a:t>    else </a:t>
            </a:r>
          </a:p>
          <a:p>
            <a:r>
              <a:rPr lang="en-US" sz="2400" dirty="0"/>
              <a:t>         return background </a:t>
            </a:r>
            <a:r>
              <a:rPr lang="en-US" sz="2400" dirty="0" err="1"/>
              <a:t>colour</a:t>
            </a:r>
            <a:r>
              <a:rPr lang="en-US" sz="2400" dirty="0"/>
              <a:t> (black)</a:t>
            </a:r>
          </a:p>
          <a:p>
            <a:r>
              <a:rPr lang="en-US" sz="2400" dirty="0"/>
              <a:t>    endif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8A847-A6CF-6843-943C-F84F9F9CFA76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4131B-34AC-9E42-A8AE-109342A33941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0AB1-B4D2-46F0-4E97-E383EDE967AE}"/>
              </a:ext>
            </a:extLst>
          </p:cNvPr>
          <p:cNvSpPr txBox="1"/>
          <p:nvPr/>
        </p:nvSpPr>
        <p:spPr>
          <a:xfrm>
            <a:off x="5543906" y="1818317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8901C-345E-EF78-3A7B-8D2012E185FB}"/>
              </a:ext>
            </a:extLst>
          </p:cNvPr>
          <p:cNvSpPr txBox="1"/>
          <p:nvPr/>
        </p:nvSpPr>
        <p:spPr>
          <a:xfrm>
            <a:off x="5543906" y="3244334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6386F-89E5-B693-9A68-685B01750957}"/>
              </a:ext>
            </a:extLst>
          </p:cNvPr>
          <p:cNvSpPr txBox="1"/>
          <p:nvPr/>
        </p:nvSpPr>
        <p:spPr>
          <a:xfrm>
            <a:off x="5543906" y="2160150"/>
            <a:ext cx="34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79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ideo Camera 3D Icon - UpLabs">
            <a:extLst>
              <a:ext uri="{FF2B5EF4-FFF2-40B4-BE49-F238E27FC236}">
                <a16:creationId xmlns:a16="http://schemas.microsoft.com/office/drawing/2014/main" id="{5B0EFAE5-5DE7-10D0-707A-45ED14A1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489">
            <a:off x="1478906" y="1989319"/>
            <a:ext cx="2160262" cy="162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1409131" flipV="1">
            <a:off x="2916154" y="2312119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1409131">
            <a:off x="2622327" y="3249505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1A8C2AFB-3D12-96EA-5A8E-50EBAA63BF59}"/>
              </a:ext>
            </a:extLst>
          </p:cNvPr>
          <p:cNvSpPr/>
          <p:nvPr/>
        </p:nvSpPr>
        <p:spPr>
          <a:xfrm rot="613505">
            <a:off x="7574308" y="4089930"/>
            <a:ext cx="2950834" cy="279034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>
            <a:off x="2750851" y="3107351"/>
            <a:ext cx="8704549" cy="8941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CE7A33-F9C3-B68D-D002-B68AB5CB6C04}"/>
              </a:ext>
            </a:extLst>
          </p:cNvPr>
          <p:cNvGrpSpPr/>
          <p:nvPr/>
        </p:nvGrpSpPr>
        <p:grpSpPr>
          <a:xfrm rot="1409131">
            <a:off x="5781949" y="1944283"/>
            <a:ext cx="3353750" cy="3278490"/>
            <a:chOff x="1745670" y="1787227"/>
            <a:chExt cx="2175169" cy="2003336"/>
          </a:xfrm>
          <a:scene3d>
            <a:camera prst="perspectiveHeroicExtremeLeftFacing"/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33FD25-7918-710E-82AB-2E499316A351}"/>
                </a:ext>
              </a:extLst>
            </p:cNvPr>
            <p:cNvSpPr/>
            <p:nvPr/>
          </p:nvSpPr>
          <p:spPr>
            <a:xfrm>
              <a:off x="1745673" y="17872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785B4B-A0E5-277B-EDD7-A4AAC3201101}"/>
                </a:ext>
              </a:extLst>
            </p:cNvPr>
            <p:cNvSpPr/>
            <p:nvPr/>
          </p:nvSpPr>
          <p:spPr>
            <a:xfrm>
              <a:off x="2122517" y="17872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05207A-F386-B9BD-003B-AB0AD61E1B0F}"/>
                </a:ext>
              </a:extLst>
            </p:cNvPr>
            <p:cNvSpPr/>
            <p:nvPr/>
          </p:nvSpPr>
          <p:spPr>
            <a:xfrm>
              <a:off x="2499361" y="17872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BCFD73-14D4-ED97-4100-E4E2D6CE9126}"/>
                </a:ext>
              </a:extLst>
            </p:cNvPr>
            <p:cNvSpPr/>
            <p:nvPr/>
          </p:nvSpPr>
          <p:spPr>
            <a:xfrm>
              <a:off x="2876205" y="17872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B5D24E-7261-0F08-D026-34F72D6CFAA3}"/>
                </a:ext>
              </a:extLst>
            </p:cNvPr>
            <p:cNvSpPr/>
            <p:nvPr/>
          </p:nvSpPr>
          <p:spPr>
            <a:xfrm>
              <a:off x="3253049" y="17872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D4DFE0-46C2-3D0E-477E-BF204BEA5477}"/>
                </a:ext>
              </a:extLst>
            </p:cNvPr>
            <p:cNvSpPr/>
            <p:nvPr/>
          </p:nvSpPr>
          <p:spPr>
            <a:xfrm>
              <a:off x="3629893" y="17872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F0D90E-C3F6-1310-F6A4-45B310A89EDF}"/>
                </a:ext>
              </a:extLst>
            </p:cNvPr>
            <p:cNvSpPr/>
            <p:nvPr/>
          </p:nvSpPr>
          <p:spPr>
            <a:xfrm>
              <a:off x="1745674" y="214745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EE6A22-7AC4-23D2-F1BD-B20ED5717A32}"/>
                </a:ext>
              </a:extLst>
            </p:cNvPr>
            <p:cNvSpPr/>
            <p:nvPr/>
          </p:nvSpPr>
          <p:spPr>
            <a:xfrm>
              <a:off x="2122518" y="214745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0090B6-C508-D3B7-0E6E-FE8F46991C8A}"/>
                </a:ext>
              </a:extLst>
            </p:cNvPr>
            <p:cNvSpPr/>
            <p:nvPr/>
          </p:nvSpPr>
          <p:spPr>
            <a:xfrm>
              <a:off x="2499362" y="214745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7B867F-2318-8FB0-FF58-F0A11BB93D70}"/>
                </a:ext>
              </a:extLst>
            </p:cNvPr>
            <p:cNvSpPr/>
            <p:nvPr/>
          </p:nvSpPr>
          <p:spPr>
            <a:xfrm>
              <a:off x="2876206" y="214744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9FC59-54E5-D481-C780-38F1C5DCA6D1}"/>
                </a:ext>
              </a:extLst>
            </p:cNvPr>
            <p:cNvSpPr/>
            <p:nvPr/>
          </p:nvSpPr>
          <p:spPr>
            <a:xfrm>
              <a:off x="3253050" y="214744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69D35C-B48B-DD88-2734-0EEF0506FF01}"/>
                </a:ext>
              </a:extLst>
            </p:cNvPr>
            <p:cNvSpPr/>
            <p:nvPr/>
          </p:nvSpPr>
          <p:spPr>
            <a:xfrm>
              <a:off x="3629894" y="214744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0F369B-A4B4-6D49-7FBB-2A20A3EBCD89}"/>
                </a:ext>
              </a:extLst>
            </p:cNvPr>
            <p:cNvSpPr/>
            <p:nvPr/>
          </p:nvSpPr>
          <p:spPr>
            <a:xfrm>
              <a:off x="1745673" y="248549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FFFADF-FADA-D04A-160F-7EA7B253F6AE}"/>
                </a:ext>
              </a:extLst>
            </p:cNvPr>
            <p:cNvSpPr/>
            <p:nvPr/>
          </p:nvSpPr>
          <p:spPr>
            <a:xfrm>
              <a:off x="2122517" y="248549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6534D8-5FF9-145B-D246-7BE81EED401B}"/>
                </a:ext>
              </a:extLst>
            </p:cNvPr>
            <p:cNvSpPr/>
            <p:nvPr/>
          </p:nvSpPr>
          <p:spPr>
            <a:xfrm>
              <a:off x="2499361" y="248549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27550D-2795-F0BC-EFE1-56B199792BA0}"/>
                </a:ext>
              </a:extLst>
            </p:cNvPr>
            <p:cNvSpPr/>
            <p:nvPr/>
          </p:nvSpPr>
          <p:spPr>
            <a:xfrm>
              <a:off x="2876205" y="248549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EA7383-C7F3-C2D8-2D95-975BBB7BABBE}"/>
                </a:ext>
              </a:extLst>
            </p:cNvPr>
            <p:cNvSpPr/>
            <p:nvPr/>
          </p:nvSpPr>
          <p:spPr>
            <a:xfrm>
              <a:off x="3253049" y="248548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31B3B8-8272-E0AB-4713-58626FD4D606}"/>
                </a:ext>
              </a:extLst>
            </p:cNvPr>
            <p:cNvSpPr/>
            <p:nvPr/>
          </p:nvSpPr>
          <p:spPr>
            <a:xfrm>
              <a:off x="3629893" y="248548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521CC2-0C31-3C92-E232-F8AD6E626A6E}"/>
                </a:ext>
              </a:extLst>
            </p:cNvPr>
            <p:cNvSpPr/>
            <p:nvPr/>
          </p:nvSpPr>
          <p:spPr>
            <a:xfrm>
              <a:off x="1745672" y="28235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AC8239-F470-5E9B-B36C-FC21272928F6}"/>
                </a:ext>
              </a:extLst>
            </p:cNvPr>
            <p:cNvSpPr/>
            <p:nvPr/>
          </p:nvSpPr>
          <p:spPr>
            <a:xfrm>
              <a:off x="2122516" y="28235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A086E9-B957-854B-EE02-069951CDDD1F}"/>
                </a:ext>
              </a:extLst>
            </p:cNvPr>
            <p:cNvSpPr/>
            <p:nvPr/>
          </p:nvSpPr>
          <p:spPr>
            <a:xfrm>
              <a:off x="2499360" y="28235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C0CAA2-9531-8E20-AE56-56FB44105853}"/>
                </a:ext>
              </a:extLst>
            </p:cNvPr>
            <p:cNvSpPr/>
            <p:nvPr/>
          </p:nvSpPr>
          <p:spPr>
            <a:xfrm>
              <a:off x="2876204" y="28235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CA8914-7660-3827-516B-167D09E34D61}"/>
                </a:ext>
              </a:extLst>
            </p:cNvPr>
            <p:cNvSpPr/>
            <p:nvPr/>
          </p:nvSpPr>
          <p:spPr>
            <a:xfrm>
              <a:off x="3253048" y="28235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F30231-1374-4F92-B840-2D6BBEEB7654}"/>
                </a:ext>
              </a:extLst>
            </p:cNvPr>
            <p:cNvSpPr/>
            <p:nvPr/>
          </p:nvSpPr>
          <p:spPr>
            <a:xfrm>
              <a:off x="3629892" y="28235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06A116-0539-7C95-21F3-0BAFFBD99ED5}"/>
                </a:ext>
              </a:extLst>
            </p:cNvPr>
            <p:cNvSpPr/>
            <p:nvPr/>
          </p:nvSpPr>
          <p:spPr>
            <a:xfrm>
              <a:off x="1745671" y="316157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D9C920-3359-D406-BA6D-21D861C1F5A7}"/>
                </a:ext>
              </a:extLst>
            </p:cNvPr>
            <p:cNvSpPr/>
            <p:nvPr/>
          </p:nvSpPr>
          <p:spPr>
            <a:xfrm>
              <a:off x="2122515" y="316157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A5ABF2-B72B-2B28-FC67-5A6FFFC3CC94}"/>
                </a:ext>
              </a:extLst>
            </p:cNvPr>
            <p:cNvSpPr/>
            <p:nvPr/>
          </p:nvSpPr>
          <p:spPr>
            <a:xfrm>
              <a:off x="2499359" y="316157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CECAD1-ADD1-BDE1-D9A3-ADC5B3409B29}"/>
                </a:ext>
              </a:extLst>
            </p:cNvPr>
            <p:cNvSpPr/>
            <p:nvPr/>
          </p:nvSpPr>
          <p:spPr>
            <a:xfrm>
              <a:off x="2876203" y="316157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0753B31-E5A4-5A1E-E86B-0200AAD9E8A8}"/>
                </a:ext>
              </a:extLst>
            </p:cNvPr>
            <p:cNvSpPr/>
            <p:nvPr/>
          </p:nvSpPr>
          <p:spPr>
            <a:xfrm>
              <a:off x="3253047" y="316157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B67E64-144F-0025-0CC4-4743EB474067}"/>
                </a:ext>
              </a:extLst>
            </p:cNvPr>
            <p:cNvSpPr/>
            <p:nvPr/>
          </p:nvSpPr>
          <p:spPr>
            <a:xfrm>
              <a:off x="3629891" y="316156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A239CE-660E-41A6-E9D2-D5CBAA24E4C3}"/>
                </a:ext>
              </a:extLst>
            </p:cNvPr>
            <p:cNvSpPr/>
            <p:nvPr/>
          </p:nvSpPr>
          <p:spPr>
            <a:xfrm>
              <a:off x="1745670" y="349961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A40238-5A04-4101-8D3D-08F7F6D1A894}"/>
                </a:ext>
              </a:extLst>
            </p:cNvPr>
            <p:cNvSpPr/>
            <p:nvPr/>
          </p:nvSpPr>
          <p:spPr>
            <a:xfrm>
              <a:off x="2122514" y="349961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801DF89-3FC7-F154-0BE2-CEB0654EC365}"/>
                </a:ext>
              </a:extLst>
            </p:cNvPr>
            <p:cNvSpPr/>
            <p:nvPr/>
          </p:nvSpPr>
          <p:spPr>
            <a:xfrm>
              <a:off x="2499358" y="349961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197FBA-4F88-06F7-C03C-46FA28397535}"/>
                </a:ext>
              </a:extLst>
            </p:cNvPr>
            <p:cNvSpPr/>
            <p:nvPr/>
          </p:nvSpPr>
          <p:spPr>
            <a:xfrm>
              <a:off x="2876202" y="349961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A82F85-CE83-AE54-759F-8FC30E269609}"/>
                </a:ext>
              </a:extLst>
            </p:cNvPr>
            <p:cNvSpPr/>
            <p:nvPr/>
          </p:nvSpPr>
          <p:spPr>
            <a:xfrm>
              <a:off x="3253046" y="349961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2E6E15-CFA9-9185-5D1A-F841FCE1C88C}"/>
                </a:ext>
              </a:extLst>
            </p:cNvPr>
            <p:cNvSpPr/>
            <p:nvPr/>
          </p:nvSpPr>
          <p:spPr>
            <a:xfrm>
              <a:off x="3629890" y="349960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AE54B3D6-1B67-CAC4-395D-F1308C14B081}"/>
                </a:ext>
              </a:extLst>
            </p:cNvPr>
            <p:cNvSpPr/>
            <p:nvPr/>
          </p:nvSpPr>
          <p:spPr>
            <a:xfrm>
              <a:off x="183295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ultiply 44">
              <a:extLst>
                <a:ext uri="{FF2B5EF4-FFF2-40B4-BE49-F238E27FC236}">
                  <a16:creationId xmlns:a16="http://schemas.microsoft.com/office/drawing/2014/main" id="{11BA01E1-CB2A-16BE-AE67-513E8786C328}"/>
                </a:ext>
              </a:extLst>
            </p:cNvPr>
            <p:cNvSpPr/>
            <p:nvPr/>
          </p:nvSpPr>
          <p:spPr>
            <a:xfrm>
              <a:off x="2209800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ultiply 45">
              <a:extLst>
                <a:ext uri="{FF2B5EF4-FFF2-40B4-BE49-F238E27FC236}">
                  <a16:creationId xmlns:a16="http://schemas.microsoft.com/office/drawing/2014/main" id="{6AA1B071-6FB0-AA1A-752F-16E5777A2FC8}"/>
                </a:ext>
              </a:extLst>
            </p:cNvPr>
            <p:cNvSpPr/>
            <p:nvPr/>
          </p:nvSpPr>
          <p:spPr>
            <a:xfrm>
              <a:off x="2586644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ultiply 46">
              <a:extLst>
                <a:ext uri="{FF2B5EF4-FFF2-40B4-BE49-F238E27FC236}">
                  <a16:creationId xmlns:a16="http://schemas.microsoft.com/office/drawing/2014/main" id="{6DCECAD3-61A0-CDA6-D217-F65D5B0DEBA9}"/>
                </a:ext>
              </a:extLst>
            </p:cNvPr>
            <p:cNvSpPr/>
            <p:nvPr/>
          </p:nvSpPr>
          <p:spPr>
            <a:xfrm>
              <a:off x="2963488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ultiply 47">
              <a:extLst>
                <a:ext uri="{FF2B5EF4-FFF2-40B4-BE49-F238E27FC236}">
                  <a16:creationId xmlns:a16="http://schemas.microsoft.com/office/drawing/2014/main" id="{57494BAA-69F7-2C5B-1C1C-28FB3530201A}"/>
                </a:ext>
              </a:extLst>
            </p:cNvPr>
            <p:cNvSpPr/>
            <p:nvPr/>
          </p:nvSpPr>
          <p:spPr>
            <a:xfrm>
              <a:off x="3340332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Multiply 48">
              <a:extLst>
                <a:ext uri="{FF2B5EF4-FFF2-40B4-BE49-F238E27FC236}">
                  <a16:creationId xmlns:a16="http://schemas.microsoft.com/office/drawing/2014/main" id="{4B613AD8-6BFF-1BFA-F5E5-285E7CE2BD82}"/>
                </a:ext>
              </a:extLst>
            </p:cNvPr>
            <p:cNvSpPr/>
            <p:nvPr/>
          </p:nvSpPr>
          <p:spPr>
            <a:xfrm>
              <a:off x="371717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ultiply 49">
              <a:extLst>
                <a:ext uri="{FF2B5EF4-FFF2-40B4-BE49-F238E27FC236}">
                  <a16:creationId xmlns:a16="http://schemas.microsoft.com/office/drawing/2014/main" id="{DD78A4B3-D735-1B5B-D169-319B1CB71E12}"/>
                </a:ext>
              </a:extLst>
            </p:cNvPr>
            <p:cNvSpPr/>
            <p:nvPr/>
          </p:nvSpPr>
          <p:spPr>
            <a:xfrm>
              <a:off x="183630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Multiply 50">
              <a:extLst>
                <a:ext uri="{FF2B5EF4-FFF2-40B4-BE49-F238E27FC236}">
                  <a16:creationId xmlns:a16="http://schemas.microsoft.com/office/drawing/2014/main" id="{C800813A-E783-9BAA-C26E-B76CBE9E5000}"/>
                </a:ext>
              </a:extLst>
            </p:cNvPr>
            <p:cNvSpPr/>
            <p:nvPr/>
          </p:nvSpPr>
          <p:spPr>
            <a:xfrm>
              <a:off x="2213153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Multiply 51">
              <a:extLst>
                <a:ext uri="{FF2B5EF4-FFF2-40B4-BE49-F238E27FC236}">
                  <a16:creationId xmlns:a16="http://schemas.microsoft.com/office/drawing/2014/main" id="{5B241799-BE83-ABAD-EC66-80C5C0DD52D4}"/>
                </a:ext>
              </a:extLst>
            </p:cNvPr>
            <p:cNvSpPr/>
            <p:nvPr/>
          </p:nvSpPr>
          <p:spPr>
            <a:xfrm>
              <a:off x="2589997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ultiply 52">
              <a:extLst>
                <a:ext uri="{FF2B5EF4-FFF2-40B4-BE49-F238E27FC236}">
                  <a16:creationId xmlns:a16="http://schemas.microsoft.com/office/drawing/2014/main" id="{FFC07723-4FAD-BD2D-09DC-988E38C85EC5}"/>
                </a:ext>
              </a:extLst>
            </p:cNvPr>
            <p:cNvSpPr/>
            <p:nvPr/>
          </p:nvSpPr>
          <p:spPr>
            <a:xfrm>
              <a:off x="2966841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Multiply 53">
              <a:extLst>
                <a:ext uri="{FF2B5EF4-FFF2-40B4-BE49-F238E27FC236}">
                  <a16:creationId xmlns:a16="http://schemas.microsoft.com/office/drawing/2014/main" id="{6ACAAD21-CAE9-C8CE-B0E9-C20C1CA475DF}"/>
                </a:ext>
              </a:extLst>
            </p:cNvPr>
            <p:cNvSpPr/>
            <p:nvPr/>
          </p:nvSpPr>
          <p:spPr>
            <a:xfrm>
              <a:off x="3343685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>
              <a:extLst>
                <a:ext uri="{FF2B5EF4-FFF2-40B4-BE49-F238E27FC236}">
                  <a16:creationId xmlns:a16="http://schemas.microsoft.com/office/drawing/2014/main" id="{E9254917-699A-42AD-DA17-6B46501D179B}"/>
                </a:ext>
              </a:extLst>
            </p:cNvPr>
            <p:cNvSpPr/>
            <p:nvPr/>
          </p:nvSpPr>
          <p:spPr>
            <a:xfrm>
              <a:off x="372052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>
              <a:extLst>
                <a:ext uri="{FF2B5EF4-FFF2-40B4-BE49-F238E27FC236}">
                  <a16:creationId xmlns:a16="http://schemas.microsoft.com/office/drawing/2014/main" id="{DABABFAA-0736-CB1E-8EDC-E1BE24888368}"/>
                </a:ext>
              </a:extLst>
            </p:cNvPr>
            <p:cNvSpPr/>
            <p:nvPr/>
          </p:nvSpPr>
          <p:spPr>
            <a:xfrm>
              <a:off x="183966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ultiply 56">
              <a:extLst>
                <a:ext uri="{FF2B5EF4-FFF2-40B4-BE49-F238E27FC236}">
                  <a16:creationId xmlns:a16="http://schemas.microsoft.com/office/drawing/2014/main" id="{5CAD12E2-BC89-5089-AD9C-35FD6151D27F}"/>
                </a:ext>
              </a:extLst>
            </p:cNvPr>
            <p:cNvSpPr/>
            <p:nvPr/>
          </p:nvSpPr>
          <p:spPr>
            <a:xfrm>
              <a:off x="2216506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Multiply 57">
              <a:extLst>
                <a:ext uri="{FF2B5EF4-FFF2-40B4-BE49-F238E27FC236}">
                  <a16:creationId xmlns:a16="http://schemas.microsoft.com/office/drawing/2014/main" id="{938E3ECF-F791-144B-34A5-4DC2B17BFBEC}"/>
                </a:ext>
              </a:extLst>
            </p:cNvPr>
            <p:cNvSpPr/>
            <p:nvPr/>
          </p:nvSpPr>
          <p:spPr>
            <a:xfrm>
              <a:off x="2593350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ultiply 58">
              <a:extLst>
                <a:ext uri="{FF2B5EF4-FFF2-40B4-BE49-F238E27FC236}">
                  <a16:creationId xmlns:a16="http://schemas.microsoft.com/office/drawing/2014/main" id="{11A65900-3687-8A1A-C48E-0851EB8AEFBB}"/>
                </a:ext>
              </a:extLst>
            </p:cNvPr>
            <p:cNvSpPr/>
            <p:nvPr/>
          </p:nvSpPr>
          <p:spPr>
            <a:xfrm>
              <a:off x="2970194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ultiply 59">
              <a:extLst>
                <a:ext uri="{FF2B5EF4-FFF2-40B4-BE49-F238E27FC236}">
                  <a16:creationId xmlns:a16="http://schemas.microsoft.com/office/drawing/2014/main" id="{4186E606-042B-299E-9049-328304C2ACE6}"/>
                </a:ext>
              </a:extLst>
            </p:cNvPr>
            <p:cNvSpPr/>
            <p:nvPr/>
          </p:nvSpPr>
          <p:spPr>
            <a:xfrm>
              <a:off x="3347038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ultiply 60">
              <a:extLst>
                <a:ext uri="{FF2B5EF4-FFF2-40B4-BE49-F238E27FC236}">
                  <a16:creationId xmlns:a16="http://schemas.microsoft.com/office/drawing/2014/main" id="{13F72ED5-6C2C-7733-CBE8-7D8A5EDA7BDB}"/>
                </a:ext>
              </a:extLst>
            </p:cNvPr>
            <p:cNvSpPr/>
            <p:nvPr/>
          </p:nvSpPr>
          <p:spPr>
            <a:xfrm>
              <a:off x="372388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ultiply 85">
              <a:extLst>
                <a:ext uri="{FF2B5EF4-FFF2-40B4-BE49-F238E27FC236}">
                  <a16:creationId xmlns:a16="http://schemas.microsoft.com/office/drawing/2014/main" id="{AB7443E4-6992-86D8-38AF-DA37E821D0C8}"/>
                </a:ext>
              </a:extLst>
            </p:cNvPr>
            <p:cNvSpPr/>
            <p:nvPr/>
          </p:nvSpPr>
          <p:spPr>
            <a:xfrm>
              <a:off x="183268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>
              <a:extLst>
                <a:ext uri="{FF2B5EF4-FFF2-40B4-BE49-F238E27FC236}">
                  <a16:creationId xmlns:a16="http://schemas.microsoft.com/office/drawing/2014/main" id="{39545174-3856-145B-BE45-CAD65930BFB8}"/>
                </a:ext>
              </a:extLst>
            </p:cNvPr>
            <p:cNvSpPr/>
            <p:nvPr/>
          </p:nvSpPr>
          <p:spPr>
            <a:xfrm>
              <a:off x="2209528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>
              <a:extLst>
                <a:ext uri="{FF2B5EF4-FFF2-40B4-BE49-F238E27FC236}">
                  <a16:creationId xmlns:a16="http://schemas.microsoft.com/office/drawing/2014/main" id="{2EF72CBD-86DA-741B-C813-9DBFE6181FE3}"/>
                </a:ext>
              </a:extLst>
            </p:cNvPr>
            <p:cNvSpPr/>
            <p:nvPr/>
          </p:nvSpPr>
          <p:spPr>
            <a:xfrm>
              <a:off x="2586372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ultiply 88">
              <a:extLst>
                <a:ext uri="{FF2B5EF4-FFF2-40B4-BE49-F238E27FC236}">
                  <a16:creationId xmlns:a16="http://schemas.microsoft.com/office/drawing/2014/main" id="{52CEC3B0-01D3-8CA2-96AB-5FF49C3D6761}"/>
                </a:ext>
              </a:extLst>
            </p:cNvPr>
            <p:cNvSpPr/>
            <p:nvPr/>
          </p:nvSpPr>
          <p:spPr>
            <a:xfrm>
              <a:off x="2963216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Multiply 89">
              <a:extLst>
                <a:ext uri="{FF2B5EF4-FFF2-40B4-BE49-F238E27FC236}">
                  <a16:creationId xmlns:a16="http://schemas.microsoft.com/office/drawing/2014/main" id="{EB4E2D9B-68A4-0ED8-D85A-219DBFD09CC3}"/>
                </a:ext>
              </a:extLst>
            </p:cNvPr>
            <p:cNvSpPr/>
            <p:nvPr/>
          </p:nvSpPr>
          <p:spPr>
            <a:xfrm>
              <a:off x="3340060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Multiply 90">
              <a:extLst>
                <a:ext uri="{FF2B5EF4-FFF2-40B4-BE49-F238E27FC236}">
                  <a16:creationId xmlns:a16="http://schemas.microsoft.com/office/drawing/2014/main" id="{34939EB8-F036-B592-1AA6-D529DB3BF874}"/>
                </a:ext>
              </a:extLst>
            </p:cNvPr>
            <p:cNvSpPr/>
            <p:nvPr/>
          </p:nvSpPr>
          <p:spPr>
            <a:xfrm>
              <a:off x="371690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ultiply 91">
              <a:extLst>
                <a:ext uri="{FF2B5EF4-FFF2-40B4-BE49-F238E27FC236}">
                  <a16:creationId xmlns:a16="http://schemas.microsoft.com/office/drawing/2014/main" id="{33A0FD94-DF3A-D3FE-5E3B-8F5541EF7622}"/>
                </a:ext>
              </a:extLst>
            </p:cNvPr>
            <p:cNvSpPr/>
            <p:nvPr/>
          </p:nvSpPr>
          <p:spPr>
            <a:xfrm>
              <a:off x="182570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Multiply 92">
              <a:extLst>
                <a:ext uri="{FF2B5EF4-FFF2-40B4-BE49-F238E27FC236}">
                  <a16:creationId xmlns:a16="http://schemas.microsoft.com/office/drawing/2014/main" id="{07DEFA5C-4F63-5440-8FC0-3D92DB3D3023}"/>
                </a:ext>
              </a:extLst>
            </p:cNvPr>
            <p:cNvSpPr/>
            <p:nvPr/>
          </p:nvSpPr>
          <p:spPr>
            <a:xfrm>
              <a:off x="2202550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Multiply 93">
              <a:extLst>
                <a:ext uri="{FF2B5EF4-FFF2-40B4-BE49-F238E27FC236}">
                  <a16:creationId xmlns:a16="http://schemas.microsoft.com/office/drawing/2014/main" id="{5947DABC-5E1C-A7DC-67D6-8413E84465F2}"/>
                </a:ext>
              </a:extLst>
            </p:cNvPr>
            <p:cNvSpPr/>
            <p:nvPr/>
          </p:nvSpPr>
          <p:spPr>
            <a:xfrm>
              <a:off x="2579394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ultiply 94">
              <a:extLst>
                <a:ext uri="{FF2B5EF4-FFF2-40B4-BE49-F238E27FC236}">
                  <a16:creationId xmlns:a16="http://schemas.microsoft.com/office/drawing/2014/main" id="{1D40C3E3-7680-DC7D-0A97-629105FB7E6F}"/>
                </a:ext>
              </a:extLst>
            </p:cNvPr>
            <p:cNvSpPr/>
            <p:nvPr/>
          </p:nvSpPr>
          <p:spPr>
            <a:xfrm>
              <a:off x="2956238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Multiply 95">
              <a:extLst>
                <a:ext uri="{FF2B5EF4-FFF2-40B4-BE49-F238E27FC236}">
                  <a16:creationId xmlns:a16="http://schemas.microsoft.com/office/drawing/2014/main" id="{8E7132FC-534C-7CAA-E07C-13786FCF79AA}"/>
                </a:ext>
              </a:extLst>
            </p:cNvPr>
            <p:cNvSpPr/>
            <p:nvPr/>
          </p:nvSpPr>
          <p:spPr>
            <a:xfrm>
              <a:off x="3333082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Multiply 96">
              <a:extLst>
                <a:ext uri="{FF2B5EF4-FFF2-40B4-BE49-F238E27FC236}">
                  <a16:creationId xmlns:a16="http://schemas.microsoft.com/office/drawing/2014/main" id="{3976AD57-381C-C177-8030-FC089C52789F}"/>
                </a:ext>
              </a:extLst>
            </p:cNvPr>
            <p:cNvSpPr/>
            <p:nvPr/>
          </p:nvSpPr>
          <p:spPr>
            <a:xfrm>
              <a:off x="370992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ultiply 97">
              <a:extLst>
                <a:ext uri="{FF2B5EF4-FFF2-40B4-BE49-F238E27FC236}">
                  <a16:creationId xmlns:a16="http://schemas.microsoft.com/office/drawing/2014/main" id="{76E7CE5B-5C93-BA71-0D9C-74C4AAB525DE}"/>
                </a:ext>
              </a:extLst>
            </p:cNvPr>
            <p:cNvSpPr/>
            <p:nvPr/>
          </p:nvSpPr>
          <p:spPr>
            <a:xfrm>
              <a:off x="181872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Multiply 98">
              <a:extLst>
                <a:ext uri="{FF2B5EF4-FFF2-40B4-BE49-F238E27FC236}">
                  <a16:creationId xmlns:a16="http://schemas.microsoft.com/office/drawing/2014/main" id="{0B216A19-58C5-B2F2-CBAE-1481EAC0902A}"/>
                </a:ext>
              </a:extLst>
            </p:cNvPr>
            <p:cNvSpPr/>
            <p:nvPr/>
          </p:nvSpPr>
          <p:spPr>
            <a:xfrm>
              <a:off x="2195572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Multiply 99">
              <a:extLst>
                <a:ext uri="{FF2B5EF4-FFF2-40B4-BE49-F238E27FC236}">
                  <a16:creationId xmlns:a16="http://schemas.microsoft.com/office/drawing/2014/main" id="{55779EC5-CE3F-CE9C-95F1-2D10F96F20F9}"/>
                </a:ext>
              </a:extLst>
            </p:cNvPr>
            <p:cNvSpPr/>
            <p:nvPr/>
          </p:nvSpPr>
          <p:spPr>
            <a:xfrm>
              <a:off x="2572416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ultiply 100">
              <a:extLst>
                <a:ext uri="{FF2B5EF4-FFF2-40B4-BE49-F238E27FC236}">
                  <a16:creationId xmlns:a16="http://schemas.microsoft.com/office/drawing/2014/main" id="{26FB1434-C465-480F-E5B4-C236E533D26F}"/>
                </a:ext>
              </a:extLst>
            </p:cNvPr>
            <p:cNvSpPr/>
            <p:nvPr/>
          </p:nvSpPr>
          <p:spPr>
            <a:xfrm>
              <a:off x="2949260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Multiply 101">
              <a:extLst>
                <a:ext uri="{FF2B5EF4-FFF2-40B4-BE49-F238E27FC236}">
                  <a16:creationId xmlns:a16="http://schemas.microsoft.com/office/drawing/2014/main" id="{7107AE8D-50B0-EE03-1A43-A435184FECAC}"/>
                </a:ext>
              </a:extLst>
            </p:cNvPr>
            <p:cNvSpPr/>
            <p:nvPr/>
          </p:nvSpPr>
          <p:spPr>
            <a:xfrm>
              <a:off x="3326104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Multiply 102">
              <a:extLst>
                <a:ext uri="{FF2B5EF4-FFF2-40B4-BE49-F238E27FC236}">
                  <a16:creationId xmlns:a16="http://schemas.microsoft.com/office/drawing/2014/main" id="{3AB7D078-8DB6-FFA2-8CC3-E359709CC6C1}"/>
                </a:ext>
              </a:extLst>
            </p:cNvPr>
            <p:cNvSpPr/>
            <p:nvPr/>
          </p:nvSpPr>
          <p:spPr>
            <a:xfrm>
              <a:off x="370294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613505">
            <a:off x="2693690" y="3436741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1409131">
            <a:off x="2580616" y="2902962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6385051" y="6417932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www.americanscientist.org</a:t>
            </a:r>
            <a:r>
              <a:rPr lang="en-US" sz="1400" dirty="0"/>
              <a:t>/article/a-pixel-is-not-a-little-square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71" y="3725702"/>
            <a:ext cx="2685044" cy="26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F0252E-D001-E543-CA3F-C6F4070B87CD}"/>
              </a:ext>
            </a:extLst>
          </p:cNvPr>
          <p:cNvCxnSpPr>
            <a:cxnSpLocks/>
          </p:cNvCxnSpPr>
          <p:nvPr/>
        </p:nvCxnSpPr>
        <p:spPr>
          <a:xfrm>
            <a:off x="6553857" y="3494154"/>
            <a:ext cx="960393" cy="885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95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21458099" flipV="1">
            <a:off x="1767839" y="2926794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21458099">
            <a:off x="1794434" y="3739069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 rot="20048968">
            <a:off x="1749470" y="3484293"/>
            <a:ext cx="1219570" cy="1171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20662473">
            <a:off x="1685421" y="3003933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21458099">
            <a:off x="1614722" y="3551645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7401669" y="6369991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graphicscompendium.com</a:t>
            </a:r>
            <a:r>
              <a:rPr lang="en-US" sz="1400" dirty="0"/>
              <a:t>/raytracing/02-camera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60" y="2232530"/>
            <a:ext cx="1527806" cy="152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8744CF87-5BA9-B16F-A336-230B62F3789B}"/>
              </a:ext>
            </a:extLst>
          </p:cNvPr>
          <p:cNvSpPr/>
          <p:nvPr/>
        </p:nvSpPr>
        <p:spPr>
          <a:xfrm rot="6852581">
            <a:off x="8559882" y="3667469"/>
            <a:ext cx="1396480" cy="284900"/>
          </a:xfrm>
          <a:prstGeom prst="rightArrow">
            <a:avLst>
              <a:gd name="adj1" fmla="val 44581"/>
              <a:gd name="adj2" fmla="val 59979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rved Down Arrow 63">
            <a:extLst>
              <a:ext uri="{FF2B5EF4-FFF2-40B4-BE49-F238E27FC236}">
                <a16:creationId xmlns:a16="http://schemas.microsoft.com/office/drawing/2014/main" id="{C6F0763D-FB0D-ABC3-80F0-E3724D6211E1}"/>
              </a:ext>
            </a:extLst>
          </p:cNvPr>
          <p:cNvSpPr/>
          <p:nvPr/>
        </p:nvSpPr>
        <p:spPr>
          <a:xfrm>
            <a:off x="6815667" y="1772923"/>
            <a:ext cx="1896042" cy="541866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651A8-A77B-52A5-3A65-D60C10DDD765}"/>
              </a:ext>
            </a:extLst>
          </p:cNvPr>
          <p:cNvSpPr txBox="1"/>
          <p:nvPr/>
        </p:nvSpPr>
        <p:spPr>
          <a:xfrm>
            <a:off x="4120012" y="4502601"/>
            <a:ext cx="674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Ch. 4 Fundamentals of Computer Graphics</a:t>
            </a:r>
            <a:endParaRPr lang="en-US" dirty="0"/>
          </a:p>
          <a:p>
            <a:r>
              <a:rPr lang="en-US" dirty="0"/>
              <a:t>Coursework Module 1!</a:t>
            </a:r>
          </a:p>
        </p:txBody>
      </p:sp>
    </p:spTree>
    <p:extLst>
      <p:ext uri="{BB962C8B-B14F-4D97-AF65-F5344CB8AC3E}">
        <p14:creationId xmlns:p14="http://schemas.microsoft.com/office/powerpoint/2010/main" val="325717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76866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C76A09-9226-4F19-5F1A-B4C48FF50BF2}"/>
                  </a:ext>
                </a:extLst>
              </p14:cNvPr>
              <p14:cNvContentPartPr/>
              <p14:nvPr/>
            </p14:nvContentPartPr>
            <p14:xfrm>
              <a:off x="4350707" y="2559576"/>
              <a:ext cx="3694320" cy="1874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C76A09-9226-4F19-5F1A-B4C48FF50B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5587" y="2544096"/>
                <a:ext cx="3724920" cy="19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3D28D2-93A3-C617-822F-C7B1EBF31B7C}"/>
                  </a:ext>
                </a:extLst>
              </p14:cNvPr>
              <p14:cNvContentPartPr/>
              <p14:nvPr/>
            </p14:nvContentPartPr>
            <p14:xfrm>
              <a:off x="4292027" y="2184456"/>
              <a:ext cx="1775520" cy="1344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3D28D2-93A3-C617-822F-C7B1EBF31B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6907" y="2169336"/>
                <a:ext cx="1806120" cy="13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8042001-7FA6-AFE6-F449-A31223D99CCB}"/>
                  </a:ext>
                </a:extLst>
              </p14:cNvPr>
              <p14:cNvContentPartPr/>
              <p14:nvPr/>
            </p14:nvContentPartPr>
            <p14:xfrm>
              <a:off x="6824267" y="2383896"/>
              <a:ext cx="181440" cy="1223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8042001-7FA6-AFE6-F449-A31223D99C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9147" y="2368416"/>
                <a:ext cx="212040" cy="12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CB49C29-33E6-B3A1-500A-E04EF4CB04DB}"/>
              </a:ext>
            </a:extLst>
          </p:cNvPr>
          <p:cNvGrpSpPr/>
          <p:nvPr/>
        </p:nvGrpSpPr>
        <p:grpSpPr>
          <a:xfrm>
            <a:off x="7278227" y="1626096"/>
            <a:ext cx="296640" cy="563760"/>
            <a:chOff x="7278227" y="1626096"/>
            <a:chExt cx="296640" cy="5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72255C-305C-6313-AF16-90A5FFD0AF14}"/>
                    </a:ext>
                  </a:extLst>
                </p14:cNvPr>
                <p14:cNvContentPartPr/>
                <p14:nvPr/>
              </p14:nvContentPartPr>
              <p14:xfrm>
                <a:off x="7325387" y="2013456"/>
                <a:ext cx="247320" cy="17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72255C-305C-6313-AF16-90A5FFD0AF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09907" y="1998336"/>
                  <a:ext cx="277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BCCC4B-960C-90D3-1A47-89B0BFA6BDDB}"/>
                    </a:ext>
                  </a:extLst>
                </p14:cNvPr>
                <p14:cNvContentPartPr/>
                <p14:nvPr/>
              </p14:nvContentPartPr>
              <p14:xfrm>
                <a:off x="7278227" y="1626096"/>
                <a:ext cx="296640" cy="284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BCCC4B-960C-90D3-1A47-89B0BFA6BD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63107" y="1610976"/>
                  <a:ext cx="32724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9D0A16-3ACF-B5DA-3668-1A1F1AE9B289}"/>
              </a:ext>
            </a:extLst>
          </p:cNvPr>
          <p:cNvGrpSpPr/>
          <p:nvPr/>
        </p:nvGrpSpPr>
        <p:grpSpPr>
          <a:xfrm>
            <a:off x="4099787" y="1641216"/>
            <a:ext cx="256320" cy="585720"/>
            <a:chOff x="4099787" y="1641216"/>
            <a:chExt cx="25632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A0284F-46DF-D6D7-F538-8AC50D3D1FB3}"/>
                    </a:ext>
                  </a:extLst>
                </p14:cNvPr>
                <p14:cNvContentPartPr/>
                <p14:nvPr/>
              </p14:nvContentPartPr>
              <p14:xfrm>
                <a:off x="4223987" y="2137656"/>
                <a:ext cx="132120" cy="89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A0284F-46DF-D6D7-F538-8AC50D3D1F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08507" y="2122536"/>
                  <a:ext cx="162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122C77-8403-CFCF-6DFD-D75EFCF6AC4D}"/>
                    </a:ext>
                  </a:extLst>
                </p14:cNvPr>
                <p14:cNvContentPartPr/>
                <p14:nvPr/>
              </p14:nvContentPartPr>
              <p14:xfrm>
                <a:off x="4099787" y="1641216"/>
                <a:ext cx="255240" cy="209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1122C77-8403-CFCF-6DFD-D75EFCF6AC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84667" y="1625736"/>
                  <a:ext cx="28548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CF2AB3E-6929-E554-90BE-064484DB9DB7}"/>
                  </a:ext>
                </a:extLst>
              </p14:cNvPr>
              <p14:cNvContentPartPr/>
              <p14:nvPr/>
            </p14:nvContentPartPr>
            <p14:xfrm>
              <a:off x="3998267" y="1584696"/>
              <a:ext cx="519840" cy="45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CF2AB3E-6929-E554-90BE-064484DB9D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82787" y="1569576"/>
                <a:ext cx="55044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11411D8-E97B-9999-2B91-B16803EB5D54}"/>
              </a:ext>
            </a:extLst>
          </p:cNvPr>
          <p:cNvGrpSpPr/>
          <p:nvPr/>
        </p:nvGrpSpPr>
        <p:grpSpPr>
          <a:xfrm>
            <a:off x="4325147" y="2396856"/>
            <a:ext cx="369360" cy="398520"/>
            <a:chOff x="4325147" y="2396856"/>
            <a:chExt cx="36936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8EF2436-953E-AF48-F2E8-F2D6CBF061AD}"/>
                    </a:ext>
                  </a:extLst>
                </p14:cNvPr>
                <p14:cNvContentPartPr/>
                <p14:nvPr/>
              </p14:nvContentPartPr>
              <p14:xfrm>
                <a:off x="4468427" y="2585136"/>
                <a:ext cx="226080" cy="210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8EF2436-953E-AF48-F2E8-F2D6CBF061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53307" y="2570016"/>
                  <a:ext cx="256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7008CD-86A5-379E-C1B8-0F6E961F29EB}"/>
                    </a:ext>
                  </a:extLst>
                </p14:cNvPr>
                <p14:cNvContentPartPr/>
                <p14:nvPr/>
              </p14:nvContentPartPr>
              <p14:xfrm>
                <a:off x="4325147" y="2396856"/>
                <a:ext cx="320040" cy="76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7008CD-86A5-379E-C1B8-0F6E961F29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09667" y="2381376"/>
                  <a:ext cx="35064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BAA63C7-4D64-07E4-20E4-6166A3BCE5B4}"/>
                  </a:ext>
                </a:extLst>
              </p14:cNvPr>
              <p14:cNvContentPartPr/>
              <p14:nvPr/>
            </p14:nvContentPartPr>
            <p14:xfrm>
              <a:off x="6020387" y="3517536"/>
              <a:ext cx="121320" cy="507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BAA63C7-4D64-07E4-20E4-6166A3BCE5B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04907" y="3502416"/>
                <a:ext cx="151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580F135-2D5E-B3C5-12C8-86CB790783D0}"/>
                  </a:ext>
                </a:extLst>
              </p14:cNvPr>
              <p14:cNvContentPartPr/>
              <p14:nvPr/>
            </p14:nvContentPartPr>
            <p14:xfrm>
              <a:off x="6030107" y="3803016"/>
              <a:ext cx="315000" cy="3956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580F135-2D5E-B3C5-12C8-86CB790783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14627" y="3787536"/>
                <a:ext cx="3456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77D8F46-D645-BD1A-1845-8B8792952FBF}"/>
                  </a:ext>
                </a:extLst>
              </p14:cNvPr>
              <p14:cNvContentPartPr/>
              <p14:nvPr/>
            </p14:nvContentPartPr>
            <p14:xfrm>
              <a:off x="6003827" y="3714456"/>
              <a:ext cx="420480" cy="82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77D8F46-D645-BD1A-1845-8B8792952F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88707" y="3699336"/>
                <a:ext cx="45108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EE1E6F30-D71D-CA0B-6946-51ADF7A3161F}"/>
              </a:ext>
            </a:extLst>
          </p:cNvPr>
          <p:cNvGrpSpPr/>
          <p:nvPr/>
        </p:nvGrpSpPr>
        <p:grpSpPr>
          <a:xfrm>
            <a:off x="6890147" y="3207216"/>
            <a:ext cx="357840" cy="493560"/>
            <a:chOff x="6890147" y="3207216"/>
            <a:chExt cx="35784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C0D9CC-4373-D21E-71FE-ADE129095A1D}"/>
                    </a:ext>
                  </a:extLst>
                </p14:cNvPr>
                <p14:cNvContentPartPr/>
                <p14:nvPr/>
              </p14:nvContentPartPr>
              <p14:xfrm>
                <a:off x="7043147" y="3632376"/>
                <a:ext cx="12240" cy="9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C0D9CC-4373-D21E-71FE-ADE129095A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28027" y="3617256"/>
                  <a:ext cx="42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E200331-EFF5-EB0E-027E-F053FD837729}"/>
                    </a:ext>
                  </a:extLst>
                </p14:cNvPr>
                <p14:cNvContentPartPr/>
                <p14:nvPr/>
              </p14:nvContentPartPr>
              <p14:xfrm>
                <a:off x="6904187" y="3630216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E200331-EFF5-EB0E-027E-F053FD8377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89067" y="361473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A2C8E7D-D9A8-0EE9-E956-A7428ABE177A}"/>
                    </a:ext>
                  </a:extLst>
                </p14:cNvPr>
                <p14:cNvContentPartPr/>
                <p14:nvPr/>
              </p14:nvContentPartPr>
              <p14:xfrm>
                <a:off x="7005347" y="3646416"/>
                <a:ext cx="36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A2C8E7D-D9A8-0EE9-E956-A7428ABE17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90227" y="363129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14DC0EF-6FC2-CDFA-3E71-7A1A963981D5}"/>
                    </a:ext>
                  </a:extLst>
                </p14:cNvPr>
                <p14:cNvContentPartPr/>
                <p14:nvPr/>
              </p14:nvContentPartPr>
              <p14:xfrm>
                <a:off x="6932627" y="3574056"/>
                <a:ext cx="96840" cy="126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14DC0EF-6FC2-CDFA-3E71-7A1A963981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17147" y="3558936"/>
                  <a:ext cx="127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36AFAE5-D544-4239-95DF-846E0A36417F}"/>
                    </a:ext>
                  </a:extLst>
                </p14:cNvPr>
                <p14:cNvContentPartPr/>
                <p14:nvPr/>
              </p14:nvContentPartPr>
              <p14:xfrm>
                <a:off x="7049987" y="3290376"/>
                <a:ext cx="118080" cy="290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36AFAE5-D544-4239-95DF-846E0A3641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34867" y="3275256"/>
                  <a:ext cx="148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7B61C7D-C448-2C32-E361-EA5F032D14A4}"/>
                    </a:ext>
                  </a:extLst>
                </p14:cNvPr>
                <p14:cNvContentPartPr/>
                <p14:nvPr/>
              </p14:nvContentPartPr>
              <p14:xfrm>
                <a:off x="6890147" y="3207216"/>
                <a:ext cx="357840" cy="77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7B61C7D-C448-2C32-E361-EA5F032D14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75027" y="3191736"/>
                  <a:ext cx="388440" cy="10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91F15B3-C483-C503-583E-6E0168F8EDEA}"/>
              </a:ext>
            </a:extLst>
          </p:cNvPr>
          <p:cNvSpPr txBox="1"/>
          <p:nvPr/>
        </p:nvSpPr>
        <p:spPr>
          <a:xfrm>
            <a:off x="1559912" y="1969579"/>
            <a:ext cx="283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Ray origin and direction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20FCBB3-D752-2909-B5E1-2C8F52AB0E46}"/>
                  </a:ext>
                </a:extLst>
              </p14:cNvPr>
              <p14:cNvContentPartPr/>
              <p14:nvPr/>
            </p14:nvContentPartPr>
            <p14:xfrm>
              <a:off x="5858387" y="3347616"/>
              <a:ext cx="200160" cy="1785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20FCBB3-D752-2909-B5E1-2C8F52AB0E4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43267" y="3332136"/>
                <a:ext cx="230760" cy="2088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9F6F6723-455A-8ED5-8F43-25EA450D3605}"/>
              </a:ext>
            </a:extLst>
          </p:cNvPr>
          <p:cNvSpPr txBox="1"/>
          <p:nvPr/>
        </p:nvSpPr>
        <p:spPr>
          <a:xfrm>
            <a:off x="4891712" y="3763990"/>
            <a:ext cx="12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point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5FE623-BFD4-55F8-96E0-4249A7CED317}"/>
              </a:ext>
            </a:extLst>
          </p:cNvPr>
          <p:cNvSpPr txBox="1"/>
          <p:nvPr/>
        </p:nvSpPr>
        <p:spPr>
          <a:xfrm>
            <a:off x="7109027" y="2795376"/>
            <a:ext cx="38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normal defining the plane</a:t>
            </a:r>
          </a:p>
        </p:txBody>
      </p:sp>
    </p:spTree>
    <p:extLst>
      <p:ext uri="{BB962C8B-B14F-4D97-AF65-F5344CB8AC3E}">
        <p14:creationId xmlns:p14="http://schemas.microsoft.com/office/powerpoint/2010/main" val="170986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5976-F938-1177-84F8-43698385C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78D3-2B95-6355-A651-D2A9E9C7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52893C-962B-AF17-6FD6-4ED4A949C6A1}"/>
              </a:ext>
            </a:extLst>
          </p:cNvPr>
          <p:cNvGrpSpPr/>
          <p:nvPr/>
        </p:nvGrpSpPr>
        <p:grpSpPr>
          <a:xfrm>
            <a:off x="9062637" y="1624889"/>
            <a:ext cx="2734128" cy="1925151"/>
            <a:chOff x="3787252" y="1765566"/>
            <a:chExt cx="4046760" cy="28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464C50-8739-5EAE-D064-6270ED3AD070}"/>
                    </a:ext>
                  </a:extLst>
                </p14:cNvPr>
                <p14:cNvContentPartPr/>
                <p14:nvPr/>
              </p14:nvContentPartPr>
              <p14:xfrm>
                <a:off x="4139692" y="2740446"/>
                <a:ext cx="3694320" cy="1874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464C50-8739-5EAE-D064-6270ED3AD0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16782" y="2717534"/>
                  <a:ext cx="3739074" cy="1919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7D488A-C566-AF94-AC60-6D4DE05ADF99}"/>
                    </a:ext>
                  </a:extLst>
                </p14:cNvPr>
                <p14:cNvContentPartPr/>
                <p14:nvPr/>
              </p14:nvContentPartPr>
              <p14:xfrm>
                <a:off x="4081012" y="2365326"/>
                <a:ext cx="1775520" cy="1344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7D488A-C566-AF94-AC60-6D4DE05ADF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58106" y="2342413"/>
                  <a:ext cx="1820268" cy="1390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FB0F59-0E8E-6CD9-89D0-C53167134CAE}"/>
                    </a:ext>
                  </a:extLst>
                </p14:cNvPr>
                <p14:cNvContentPartPr/>
                <p14:nvPr/>
              </p14:nvContentPartPr>
              <p14:xfrm>
                <a:off x="6613252" y="2564766"/>
                <a:ext cx="181440" cy="1223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FB0F59-0E8E-6CD9-89D0-C53167134C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90372" y="2541856"/>
                  <a:ext cx="226667" cy="126856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83B032F-772A-F447-4B76-1EF253EE73B4}"/>
                </a:ext>
              </a:extLst>
            </p:cNvPr>
            <p:cNvGrpSpPr/>
            <p:nvPr/>
          </p:nvGrpSpPr>
          <p:grpSpPr>
            <a:xfrm>
              <a:off x="7067212" y="1806966"/>
              <a:ext cx="296640" cy="563760"/>
              <a:chOff x="7278227" y="1626096"/>
              <a:chExt cx="296640" cy="563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EF47340C-EB17-5A17-18E3-36600BD2FA79}"/>
                      </a:ext>
                    </a:extLst>
                  </p14:cNvPr>
                  <p14:cNvContentPartPr/>
                  <p14:nvPr/>
                </p14:nvContentPartPr>
                <p14:xfrm>
                  <a:off x="7325387" y="2013456"/>
                  <a:ext cx="247320" cy="17640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EF47340C-EB17-5A17-18E3-36600BD2FA7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302467" y="1990540"/>
                    <a:ext cx="292626" cy="2216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ADCC95D-B630-D0D7-F025-1F7AF191E0AC}"/>
                      </a:ext>
                    </a:extLst>
                  </p14:cNvPr>
                  <p14:cNvContentPartPr/>
                  <p14:nvPr/>
                </p14:nvContentPartPr>
                <p14:xfrm>
                  <a:off x="7278227" y="1626096"/>
                  <a:ext cx="296640" cy="2847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ADCC95D-B630-D0D7-F025-1F7AF191E0A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55285" y="1603166"/>
                    <a:ext cx="341990" cy="33008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CDBB4D-2074-2077-843B-C90836B02A23}"/>
                </a:ext>
              </a:extLst>
            </p:cNvPr>
            <p:cNvGrpSpPr/>
            <p:nvPr/>
          </p:nvGrpSpPr>
          <p:grpSpPr>
            <a:xfrm>
              <a:off x="3888772" y="1822086"/>
              <a:ext cx="256320" cy="585720"/>
              <a:chOff x="4099787" y="1641216"/>
              <a:chExt cx="256320" cy="585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522B258-F867-3294-138D-8A814233E672}"/>
                      </a:ext>
                    </a:extLst>
                  </p14:cNvPr>
                  <p14:cNvContentPartPr/>
                  <p14:nvPr/>
                </p14:nvContentPartPr>
                <p14:xfrm>
                  <a:off x="4223987" y="2137656"/>
                  <a:ext cx="132120" cy="8928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522B258-F867-3294-138D-8A814233E67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201079" y="2114805"/>
                    <a:ext cx="177403" cy="134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56A858FC-DF17-2853-D9C8-891F835129B2}"/>
                      </a:ext>
                    </a:extLst>
                  </p14:cNvPr>
                  <p14:cNvContentPartPr/>
                  <p14:nvPr/>
                </p14:nvContentPartPr>
                <p14:xfrm>
                  <a:off x="4099787" y="1641216"/>
                  <a:ext cx="255240" cy="20952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56A858FC-DF17-2853-D9C8-891F835129B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076874" y="1618350"/>
                    <a:ext cx="300533" cy="25418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AF0195-61E9-BA2B-4234-276D7979FBE2}"/>
                    </a:ext>
                  </a:extLst>
                </p14:cNvPr>
                <p14:cNvContentPartPr/>
                <p14:nvPr/>
              </p14:nvContentPartPr>
              <p14:xfrm>
                <a:off x="3787252" y="1765566"/>
                <a:ext cx="519840" cy="45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AF0195-61E9-BA2B-4234-276D7979FB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64373" y="1742530"/>
                  <a:ext cx="564535" cy="9053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260A1CA-B72E-1BBD-5D5C-2EC1E7115A90}"/>
                </a:ext>
              </a:extLst>
            </p:cNvPr>
            <p:cNvGrpSpPr/>
            <p:nvPr/>
          </p:nvGrpSpPr>
          <p:grpSpPr>
            <a:xfrm>
              <a:off x="4114132" y="2577726"/>
              <a:ext cx="369360" cy="398520"/>
              <a:chOff x="4325147" y="2396856"/>
              <a:chExt cx="369360" cy="398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C8124E82-62B8-8617-8861-6BE41B987498}"/>
                      </a:ext>
                    </a:extLst>
                  </p14:cNvPr>
                  <p14:cNvContentPartPr/>
                  <p14:nvPr/>
                </p14:nvContentPartPr>
                <p14:xfrm>
                  <a:off x="4468427" y="2585136"/>
                  <a:ext cx="226080" cy="21024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C8124E82-62B8-8617-8861-6BE41B98749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445553" y="2562191"/>
                    <a:ext cx="270764" cy="255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17BF445F-130B-2964-0B22-49DA69EADD08}"/>
                      </a:ext>
                    </a:extLst>
                  </p14:cNvPr>
                  <p14:cNvContentPartPr/>
                  <p14:nvPr/>
                </p14:nvContentPartPr>
                <p14:xfrm>
                  <a:off x="4325147" y="2396856"/>
                  <a:ext cx="320040" cy="7632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17BF445F-130B-2964-0B22-49DA69EADD0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302249" y="2374066"/>
                    <a:ext cx="365304" cy="120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A6A052-1F99-452F-BB32-2C98A8FCD4BA}"/>
                    </a:ext>
                  </a:extLst>
                </p14:cNvPr>
                <p14:cNvContentPartPr/>
                <p14:nvPr/>
              </p14:nvContentPartPr>
              <p14:xfrm>
                <a:off x="5809372" y="3698406"/>
                <a:ext cx="121320" cy="50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A6A052-1F99-452F-BB32-2C98A8FCD4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86491" y="3675670"/>
                  <a:ext cx="166549" cy="95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686E041-08A6-16E8-E161-BEE0255EA354}"/>
                    </a:ext>
                  </a:extLst>
                </p14:cNvPr>
                <p14:cNvContentPartPr/>
                <p14:nvPr/>
              </p14:nvContentPartPr>
              <p14:xfrm>
                <a:off x="5819092" y="3983886"/>
                <a:ext cx="315000" cy="395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686E041-08A6-16E8-E161-BEE0255EA3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96212" y="3961020"/>
                  <a:ext cx="360228" cy="44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ADF40F0-FD95-F5AC-CDF9-B524A0A50803}"/>
                    </a:ext>
                  </a:extLst>
                </p14:cNvPr>
                <p14:cNvContentPartPr/>
                <p14:nvPr/>
              </p14:nvContentPartPr>
              <p14:xfrm>
                <a:off x="5792812" y="3895326"/>
                <a:ext cx="420480" cy="8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ADF40F0-FD95-F5AC-CDF9-B524A0A508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69896" y="3872456"/>
                  <a:ext cx="465779" cy="12764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9F7CEDF-271C-CFB2-FC3B-683AD25AD81D}"/>
                </a:ext>
              </a:extLst>
            </p:cNvPr>
            <p:cNvGrpSpPr/>
            <p:nvPr/>
          </p:nvGrpSpPr>
          <p:grpSpPr>
            <a:xfrm>
              <a:off x="6679132" y="3388086"/>
              <a:ext cx="357840" cy="493560"/>
              <a:chOff x="6890147" y="3207216"/>
              <a:chExt cx="357840" cy="493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EBBFAC53-8B71-A3EF-27E7-5F84BEA55B86}"/>
                      </a:ext>
                    </a:extLst>
                  </p14:cNvPr>
                  <p14:cNvContentPartPr/>
                  <p14:nvPr/>
                </p14:nvContentPartPr>
                <p14:xfrm>
                  <a:off x="7043147" y="3632376"/>
                  <a:ext cx="12240" cy="972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EBBFAC53-8B71-A3EF-27E7-5F84BEA55B8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020264" y="3610378"/>
                    <a:ext cx="57475" cy="526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313288D4-138E-4CF8-7821-DCE3DC4D4A50}"/>
                      </a:ext>
                    </a:extLst>
                  </p14:cNvPr>
                  <p14:cNvContentPartPr/>
                  <p14:nvPr/>
                </p14:nvContentPartPr>
                <p14:xfrm>
                  <a:off x="6904187" y="3630216"/>
                  <a:ext cx="360" cy="36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313288D4-138E-4CF8-7821-DCE3DC4D4A5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888707" y="3614736"/>
                    <a:ext cx="309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BA0245F-04DA-8BAF-438E-082745DC0317}"/>
                      </a:ext>
                    </a:extLst>
                  </p14:cNvPr>
                  <p14:cNvContentPartPr/>
                  <p14:nvPr/>
                </p14:nvContentPartPr>
                <p14:xfrm>
                  <a:off x="7005347" y="3646416"/>
                  <a:ext cx="360" cy="36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BA0245F-04DA-8BAF-438E-082745DC031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989867" y="3630936"/>
                    <a:ext cx="309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C1C7E9B2-0005-1588-8A13-90D0466F485A}"/>
                      </a:ext>
                    </a:extLst>
                  </p14:cNvPr>
                  <p14:cNvContentPartPr/>
                  <p14:nvPr/>
                </p14:nvContentPartPr>
                <p14:xfrm>
                  <a:off x="6932627" y="3574056"/>
                  <a:ext cx="96840" cy="12672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1C7E9B2-0005-1588-8A13-90D0466F485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09747" y="3551065"/>
                    <a:ext cx="142067" cy="172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197BDD0A-EC5F-6CAA-5766-E7EE215B703F}"/>
                      </a:ext>
                    </a:extLst>
                  </p14:cNvPr>
                  <p14:cNvContentPartPr/>
                  <p14:nvPr/>
                </p14:nvContentPartPr>
                <p14:xfrm>
                  <a:off x="7049987" y="3290376"/>
                  <a:ext cx="118080" cy="29088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197BDD0A-EC5F-6CAA-5766-E7EE215B703F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027116" y="3267468"/>
                    <a:ext cx="163291" cy="335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6079FF7-B37E-B88A-7A2B-71CED1DAF419}"/>
                      </a:ext>
                    </a:extLst>
                  </p14:cNvPr>
                  <p14:cNvContentPartPr/>
                  <p14:nvPr/>
                </p14:nvContentPartPr>
                <p14:xfrm>
                  <a:off x="6890147" y="3207216"/>
                  <a:ext cx="357840" cy="7776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6079FF7-B37E-B88A-7A2B-71CED1DAF41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867249" y="3184314"/>
                    <a:ext cx="403103" cy="12303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ED1D9A6-5935-4291-A0F3-828FF1F4BEEA}"/>
                    </a:ext>
                  </a:extLst>
                </p14:cNvPr>
                <p14:cNvContentPartPr/>
                <p14:nvPr/>
              </p14:nvContentPartPr>
              <p14:xfrm>
                <a:off x="5647372" y="3528486"/>
                <a:ext cx="200160" cy="178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ED1D9A6-5935-4291-A0F3-828FF1F4BE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24481" y="3505566"/>
                  <a:ext cx="245409" cy="22386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9532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E6DB-AC9D-6944-A502-C5C8ACB7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Setting Blender’s camera to match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92BA1-5DFA-1A65-B2E8-8BE506DA2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8" y="1007386"/>
            <a:ext cx="1915886" cy="1435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FF8236-FC64-7F32-F364-FA7A3565B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110" y="1841810"/>
            <a:ext cx="2541316" cy="2636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3ECA5-2CDF-4292-1696-5E9FAEF98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200" y="3740094"/>
            <a:ext cx="6592690" cy="296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76772-6830-E291-E704-E68937DF5C50}"/>
              </a:ext>
            </a:extLst>
          </p:cNvPr>
          <p:cNvSpPr txBox="1"/>
          <p:nvPr/>
        </p:nvSpPr>
        <p:spPr>
          <a:xfrm>
            <a:off x="1272185" y="1028713"/>
            <a:ext cx="17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2CC65-8AD5-8BF4-7C1F-F9F6316BC3A2}"/>
              </a:ext>
            </a:extLst>
          </p:cNvPr>
          <p:cNvSpPr txBox="1"/>
          <p:nvPr/>
        </p:nvSpPr>
        <p:spPr>
          <a:xfrm>
            <a:off x="2295590" y="1472478"/>
            <a:ext cx="31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camera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F9FF5-01EB-B69B-49DA-22F3B0D887AB}"/>
              </a:ext>
            </a:extLst>
          </p:cNvPr>
          <p:cNvSpPr txBox="1"/>
          <p:nvPr/>
        </p:nvSpPr>
        <p:spPr>
          <a:xfrm>
            <a:off x="4503873" y="1947831"/>
            <a:ext cx="31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camera to blender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E0CEF-13CD-7D40-1B40-58BDBFEA8C4D}"/>
              </a:ext>
            </a:extLst>
          </p:cNvPr>
          <p:cNvSpPr txBox="1"/>
          <p:nvPr/>
        </p:nvSpPr>
        <p:spPr>
          <a:xfrm>
            <a:off x="5779855" y="2501815"/>
            <a:ext cx="31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Model+render</a:t>
            </a:r>
            <a:r>
              <a:rPr lang="en-US" dirty="0"/>
              <a:t> in blender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4A1D2-358E-37DB-59AE-4C5D3E947137}"/>
              </a:ext>
            </a:extLst>
          </p:cNvPr>
          <p:cNvSpPr txBox="1"/>
          <p:nvPr/>
        </p:nvSpPr>
        <p:spPr>
          <a:xfrm>
            <a:off x="7235545" y="3093763"/>
            <a:ext cx="463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Composite rendered image, with transparency </a:t>
            </a:r>
          </a:p>
          <a:p>
            <a:r>
              <a:rPr lang="en-US" dirty="0"/>
              <a:t>on background photograph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FEB5C-336D-B825-3E88-DE18AD5ADA79}"/>
              </a:ext>
            </a:extLst>
          </p:cNvPr>
          <p:cNvSpPr txBox="1"/>
          <p:nvPr/>
        </p:nvSpPr>
        <p:spPr>
          <a:xfrm>
            <a:off x="388078" y="5062356"/>
            <a:ext cx="3268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82 students out of 84 attended</a:t>
            </a:r>
          </a:p>
          <a:p>
            <a:r>
              <a:rPr lang="en-US" dirty="0"/>
              <a:t>All 82 achieved the objectives!</a:t>
            </a:r>
          </a:p>
        </p:txBody>
      </p:sp>
    </p:spTree>
    <p:extLst>
      <p:ext uri="{BB962C8B-B14F-4D97-AF65-F5344CB8AC3E}">
        <p14:creationId xmlns:p14="http://schemas.microsoft.com/office/powerpoint/2010/main" val="73367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187A7D-6D29-EAF9-FCDF-E9AD9D98F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3CA5-E71A-9EDB-97BA-6C1CAE2E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14:cNvPr>
              <p14:cNvContentPartPr/>
              <p14:nvPr/>
            </p14:nvContentPartPr>
            <p14:xfrm>
              <a:off x="915120" y="1133280"/>
              <a:ext cx="10862280" cy="567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20" y="1117080"/>
                <a:ext cx="10894680" cy="57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329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Computation: test many objects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9323" y="1352208"/>
            <a:ext cx="4262705" cy="445290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F403C-5F0C-FF45-A5F8-9A3F384677AD}"/>
              </a:ext>
            </a:extLst>
          </p:cNvPr>
          <p:cNvCxnSpPr>
            <a:cxnSpLocks/>
          </p:cNvCxnSpPr>
          <p:nvPr/>
        </p:nvCxnSpPr>
        <p:spPr>
          <a:xfrm flipV="1">
            <a:off x="1274618" y="1352208"/>
            <a:ext cx="3241964" cy="356615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B03C1E-986C-C94F-9BE0-D9A8F1B6B06A}"/>
              </a:ext>
            </a:extLst>
          </p:cNvPr>
          <p:cNvCxnSpPr>
            <a:cxnSpLocks/>
          </p:cNvCxnSpPr>
          <p:nvPr/>
        </p:nvCxnSpPr>
        <p:spPr>
          <a:xfrm flipV="1">
            <a:off x="1274618" y="4128655"/>
            <a:ext cx="4225637" cy="7897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DCAD55-9D5F-2940-BDED-A57932E153EF}"/>
              </a:ext>
            </a:extLst>
          </p:cNvPr>
          <p:cNvCxnSpPr>
            <a:cxnSpLocks/>
          </p:cNvCxnSpPr>
          <p:nvPr/>
        </p:nvCxnSpPr>
        <p:spPr>
          <a:xfrm flipV="1">
            <a:off x="7273636" y="1853524"/>
            <a:ext cx="1551709" cy="598731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758BB3-CD0F-7C4D-B613-1281555E696E}"/>
              </a:ext>
            </a:extLst>
          </p:cNvPr>
          <p:cNvCxnSpPr>
            <a:cxnSpLocks/>
          </p:cNvCxnSpPr>
          <p:nvPr/>
        </p:nvCxnSpPr>
        <p:spPr>
          <a:xfrm flipV="1">
            <a:off x="1274618" y="2105891"/>
            <a:ext cx="4225637" cy="2812474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AA761A-5E5F-C643-B539-D3961E4B03D8}"/>
              </a:ext>
            </a:extLst>
          </p:cNvPr>
          <p:cNvCxnSpPr>
            <a:cxnSpLocks/>
          </p:cNvCxnSpPr>
          <p:nvPr/>
        </p:nvCxnSpPr>
        <p:spPr>
          <a:xfrm flipV="1">
            <a:off x="1274618" y="4779818"/>
            <a:ext cx="8589818" cy="13854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9751D7-6B10-A246-81C0-179BC133D30A}"/>
              </a:ext>
            </a:extLst>
          </p:cNvPr>
          <p:cNvCxnSpPr>
            <a:cxnSpLocks/>
          </p:cNvCxnSpPr>
          <p:nvPr/>
        </p:nvCxnSpPr>
        <p:spPr>
          <a:xfrm flipV="1">
            <a:off x="1274618" y="2909455"/>
            <a:ext cx="4946073" cy="2008910"/>
          </a:xfrm>
          <a:prstGeom prst="line">
            <a:avLst/>
          </a:prstGeom>
          <a:ln>
            <a:solidFill>
              <a:srgbClr val="FF0000"/>
            </a:solidFill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8760ABE-4E7B-A841-9D22-7DD984DC5C3D}"/>
              </a:ext>
            </a:extLst>
          </p:cNvPr>
          <p:cNvSpPr/>
          <p:nvPr/>
        </p:nvSpPr>
        <p:spPr>
          <a:xfrm flipH="1" flipV="1">
            <a:off x="5469469" y="1969800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3026732-1DDC-C54D-BD93-F1C7AABDB931}"/>
              </a:ext>
            </a:extLst>
          </p:cNvPr>
          <p:cNvSpPr/>
          <p:nvPr/>
        </p:nvSpPr>
        <p:spPr>
          <a:xfrm flipH="1" flipV="1">
            <a:off x="5440366" y="4027155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3809C6-7303-5547-97E1-74F9DB7DADAA}"/>
              </a:ext>
            </a:extLst>
          </p:cNvPr>
          <p:cNvSpPr txBox="1"/>
          <p:nvPr/>
        </p:nvSpPr>
        <p:spPr>
          <a:xfrm>
            <a:off x="8825345" y="1533390"/>
            <a:ext cx="1263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missed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199227-CDC0-344B-B54C-9A681029C7D6}"/>
              </a:ext>
            </a:extLst>
          </p:cNvPr>
          <p:cNvSpPr txBox="1"/>
          <p:nvPr/>
        </p:nvSpPr>
        <p:spPr>
          <a:xfrm>
            <a:off x="5639356" y="1644226"/>
            <a:ext cx="65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hit!</a:t>
            </a:r>
          </a:p>
        </p:txBody>
      </p:sp>
    </p:spTree>
    <p:extLst>
      <p:ext uri="{BB962C8B-B14F-4D97-AF65-F5344CB8AC3E}">
        <p14:creationId xmlns:p14="http://schemas.microsoft.com/office/powerpoint/2010/main" val="1930197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6F72-563F-C3E7-3BEF-B9D458CC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up testing many objects?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A8D71-A6BB-8092-D026-148F09F83B0F}"/>
              </a:ext>
            </a:extLst>
          </p:cNvPr>
          <p:cNvSpPr txBox="1"/>
          <p:nvPr/>
        </p:nvSpPr>
        <p:spPr>
          <a:xfrm>
            <a:off x="3386667" y="2446867"/>
            <a:ext cx="646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 with your </a:t>
            </a:r>
            <a:r>
              <a:rPr lang="en-US" dirty="0" err="1"/>
              <a:t>neighbour</a:t>
            </a:r>
            <a:r>
              <a:rPr lang="en-US" dirty="0"/>
              <a:t>(s) and propose strategies </a:t>
            </a:r>
          </a:p>
        </p:txBody>
      </p:sp>
    </p:spTree>
    <p:extLst>
      <p:ext uri="{BB962C8B-B14F-4D97-AF65-F5344CB8AC3E}">
        <p14:creationId xmlns:p14="http://schemas.microsoft.com/office/powerpoint/2010/main" val="335815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795" y="1512900"/>
            <a:ext cx="2136677" cy="22320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0C50F8-B794-814D-9B09-E8557D44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data structures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33145-51FC-6C4F-BF5D-FE0CEA35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7712" y="1506341"/>
            <a:ext cx="2136677" cy="22320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F52394-51ED-5C47-87A5-0232CC2871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4598" y="1466666"/>
            <a:ext cx="2136677" cy="22320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30FA9-EADB-C040-8FA6-0113A6475401}"/>
              </a:ext>
            </a:extLst>
          </p:cNvPr>
          <p:cNvGrpSpPr/>
          <p:nvPr/>
        </p:nvGrpSpPr>
        <p:grpSpPr>
          <a:xfrm>
            <a:off x="683046" y="1346645"/>
            <a:ext cx="2598173" cy="2511734"/>
            <a:chOff x="990154" y="1650123"/>
            <a:chExt cx="1928537" cy="19285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20B1D6-8EF4-C148-83D5-7E627072C4A6}"/>
                </a:ext>
              </a:extLst>
            </p:cNvPr>
            <p:cNvGrpSpPr/>
            <p:nvPr/>
          </p:nvGrpSpPr>
          <p:grpSpPr>
            <a:xfrm>
              <a:off x="1266779" y="1650123"/>
              <a:ext cx="1344824" cy="1928537"/>
              <a:chOff x="609600" y="914400"/>
              <a:chExt cx="1344824" cy="192853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06B6FFF-4E19-E747-8583-78466AE82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D0844A4-1C99-344D-A80A-26EB48FA9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54568FC-8830-994A-8FA8-020923727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0ED61C-7735-5E4E-9FB0-6AA71EDDD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4272639-1F02-2942-866B-895520D5C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2DE9872-0291-714B-8FD4-F49F8027C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B91D1EF-6B65-554E-9D17-CAC089B00E8A}"/>
                </a:ext>
              </a:extLst>
            </p:cNvPr>
            <p:cNvGrpSpPr/>
            <p:nvPr/>
          </p:nvGrpSpPr>
          <p:grpSpPr>
            <a:xfrm rot="5400000">
              <a:off x="1282011" y="1642014"/>
              <a:ext cx="1344824" cy="1928537"/>
              <a:chOff x="609600" y="914400"/>
              <a:chExt cx="1344824" cy="1928537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0C02F1E-5013-FC4C-918D-52E5608A9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848EF4F-488C-094A-B826-164C2AA82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9CCE3E6-130C-1E4C-95DA-53B3A84C1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54737C9-9F05-7341-8C0E-635BDD006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A302D4-2A42-E944-BFF2-785B7A30EA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DE304A2-A55C-B843-A98C-45AC7A06F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F0659-9D0F-194E-9FB4-F028756D2DAB}"/>
              </a:ext>
            </a:extLst>
          </p:cNvPr>
          <p:cNvSpPr/>
          <p:nvPr/>
        </p:nvSpPr>
        <p:spPr>
          <a:xfrm>
            <a:off x="5018391" y="1506341"/>
            <a:ext cx="1853464" cy="2232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7611C-1428-FA4C-8DE5-19DBCD4C29EF}"/>
              </a:ext>
            </a:extLst>
          </p:cNvPr>
          <p:cNvCxnSpPr>
            <a:cxnSpLocks/>
          </p:cNvCxnSpPr>
          <p:nvPr/>
        </p:nvCxnSpPr>
        <p:spPr>
          <a:xfrm flipH="1">
            <a:off x="9016050" y="1386321"/>
            <a:ext cx="529732" cy="1242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CF41AD-4E9E-764E-A395-AB5A9E597368}"/>
              </a:ext>
            </a:extLst>
          </p:cNvPr>
          <p:cNvCxnSpPr>
            <a:cxnSpLocks/>
          </p:cNvCxnSpPr>
          <p:nvPr/>
        </p:nvCxnSpPr>
        <p:spPr>
          <a:xfrm>
            <a:off x="9088582" y="2189018"/>
            <a:ext cx="0" cy="1213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8CF386-6CFF-3840-81CF-CAA3AF46AB1A}"/>
              </a:ext>
            </a:extLst>
          </p:cNvPr>
          <p:cNvCxnSpPr>
            <a:cxnSpLocks/>
          </p:cNvCxnSpPr>
          <p:nvPr/>
        </p:nvCxnSpPr>
        <p:spPr>
          <a:xfrm flipH="1" flipV="1">
            <a:off x="8985403" y="3012513"/>
            <a:ext cx="548389" cy="87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180E4C-2EDD-5C44-AEA0-F557515C42C0}"/>
              </a:ext>
            </a:extLst>
          </p:cNvPr>
          <p:cNvCxnSpPr>
            <a:cxnSpLocks/>
          </p:cNvCxnSpPr>
          <p:nvPr/>
        </p:nvCxnSpPr>
        <p:spPr>
          <a:xfrm flipH="1">
            <a:off x="9161116" y="3402990"/>
            <a:ext cx="1963338" cy="376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B24D266-50F7-5641-AB52-9673D8EAC082}"/>
              </a:ext>
            </a:extLst>
          </p:cNvPr>
          <p:cNvCxnSpPr>
            <a:cxnSpLocks/>
          </p:cNvCxnSpPr>
          <p:nvPr/>
        </p:nvCxnSpPr>
        <p:spPr>
          <a:xfrm flipH="1">
            <a:off x="10801120" y="2727339"/>
            <a:ext cx="292687" cy="97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DB29F3-A316-0C42-99BA-BBFB69CED71D}"/>
              </a:ext>
            </a:extLst>
          </p:cNvPr>
          <p:cNvCxnSpPr>
            <a:cxnSpLocks/>
          </p:cNvCxnSpPr>
          <p:nvPr/>
        </p:nvCxnSpPr>
        <p:spPr>
          <a:xfrm>
            <a:off x="10142785" y="1278311"/>
            <a:ext cx="993493" cy="1727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DAEA0-5108-AA42-A746-9A6A3202F039}"/>
              </a:ext>
            </a:extLst>
          </p:cNvPr>
          <p:cNvCxnSpPr>
            <a:cxnSpLocks/>
          </p:cNvCxnSpPr>
          <p:nvPr/>
        </p:nvCxnSpPr>
        <p:spPr>
          <a:xfrm flipH="1">
            <a:off x="9259598" y="1346645"/>
            <a:ext cx="1186067" cy="33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2F86A84-E65B-A642-B4B4-1C7BB69CBF9E}"/>
              </a:ext>
            </a:extLst>
          </p:cNvPr>
          <p:cNvSpPr txBox="1"/>
          <p:nvPr/>
        </p:nvSpPr>
        <p:spPr>
          <a:xfrm>
            <a:off x="657213" y="4120768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grids</a:t>
            </a:r>
          </a:p>
          <a:p>
            <a:r>
              <a:rPr lang="en-US" sz="2400" dirty="0"/>
              <a:t> - uniform</a:t>
            </a:r>
          </a:p>
          <a:p>
            <a:r>
              <a:rPr lang="en-US" sz="2400" dirty="0"/>
              <a:t> - adaptive e.g. octree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06BEF6-ECD3-294C-86D0-649006F5C15F}"/>
              </a:ext>
            </a:extLst>
          </p:cNvPr>
          <p:cNvSpPr txBox="1"/>
          <p:nvPr/>
        </p:nvSpPr>
        <p:spPr>
          <a:xfrm>
            <a:off x="4647322" y="4129405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bounding box</a:t>
            </a:r>
          </a:p>
          <a:p>
            <a:r>
              <a:rPr lang="en-US" sz="2400" dirty="0"/>
              <a:t> - simple</a:t>
            </a:r>
          </a:p>
          <a:p>
            <a:r>
              <a:rPr lang="en-US" sz="2400" dirty="0"/>
              <a:t> - concave objects?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660199-242F-BE46-BF68-B81036965FD7}"/>
              </a:ext>
            </a:extLst>
          </p:cNvPr>
          <p:cNvSpPr txBox="1"/>
          <p:nvPr/>
        </p:nvSpPr>
        <p:spPr>
          <a:xfrm>
            <a:off x="8307057" y="4168003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arbitrary bounding volume</a:t>
            </a:r>
          </a:p>
          <a:p>
            <a:r>
              <a:rPr lang="en-US" sz="2400" dirty="0"/>
              <a:t> - ‘tight’ but more tests</a:t>
            </a:r>
          </a:p>
          <a:p>
            <a:r>
              <a:rPr lang="en-US" sz="2400" dirty="0"/>
              <a:t> - concave objects?</a:t>
            </a:r>
          </a:p>
        </p:txBody>
      </p:sp>
    </p:spTree>
    <p:extLst>
      <p:ext uri="{BB962C8B-B14F-4D97-AF65-F5344CB8AC3E}">
        <p14:creationId xmlns:p14="http://schemas.microsoft.com/office/powerpoint/2010/main" val="365052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technique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6336671" y="221720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5026162" y="1731284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7467381" y="3847288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7502127" y="151295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4433453" y="3587674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4040693" y="1428704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3241314" y="3443996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77490" y="1413164"/>
            <a:ext cx="5212345" cy="4516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844943" y="1434028"/>
            <a:ext cx="2799810" cy="449519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3490861" y="1434028"/>
            <a:ext cx="2520262" cy="449519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>
            <a:off x="3591793" y="1537937"/>
            <a:ext cx="2419330" cy="1803130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>
            <a:off x="3541327" y="3507291"/>
            <a:ext cx="2256782" cy="2421932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5844943" y="1477295"/>
            <a:ext cx="2594983" cy="2498997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6975699" y="4033720"/>
            <a:ext cx="1669054" cy="1602784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3870562" y="230032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2560053" y="1814411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5001272" y="3930415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5036018" y="159607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1967344" y="3670801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1574584" y="1511831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775205" y="3527123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8628864" y="1223362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10694556" y="3268089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7945160" y="3135948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7106024" y="4885967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8275904" y="4885967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10096630" y="4825978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11101824" y="4811374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FC423B-3BC9-FD4E-9FF6-89D7A202A251}"/>
              </a:ext>
            </a:extLst>
          </p:cNvPr>
          <p:cNvGrpSpPr/>
          <p:nvPr/>
        </p:nvGrpSpPr>
        <p:grpSpPr>
          <a:xfrm>
            <a:off x="1011381" y="1496291"/>
            <a:ext cx="5212345" cy="4516059"/>
            <a:chOff x="1011381" y="1496291"/>
            <a:chExt cx="5212345" cy="451605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01649EA-A646-D74F-BAE1-245C72F6DF90}"/>
                </a:ext>
              </a:extLst>
            </p:cNvPr>
            <p:cNvSpPr/>
            <p:nvPr/>
          </p:nvSpPr>
          <p:spPr>
            <a:xfrm rot="2631202">
              <a:off x="3870562" y="230032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EE6427F-CC3D-4845-8A13-DF0B6FAC10E9}"/>
                </a:ext>
              </a:extLst>
            </p:cNvPr>
            <p:cNvSpPr/>
            <p:nvPr/>
          </p:nvSpPr>
          <p:spPr>
            <a:xfrm rot="17549117">
              <a:off x="2560053" y="1814411"/>
              <a:ext cx="609600" cy="121992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04E3B34-EDA9-4F43-811B-2B787A613E6B}"/>
                </a:ext>
              </a:extLst>
            </p:cNvPr>
            <p:cNvSpPr/>
            <p:nvPr/>
          </p:nvSpPr>
          <p:spPr>
            <a:xfrm rot="19352813">
              <a:off x="5001272" y="3930415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03735EDC-902A-4446-B565-17475BF8B6BE}"/>
                </a:ext>
              </a:extLst>
            </p:cNvPr>
            <p:cNvSpPr/>
            <p:nvPr/>
          </p:nvSpPr>
          <p:spPr>
            <a:xfrm rot="10800000">
              <a:off x="5036018" y="159607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A62C074-2ECF-B248-BAC0-129A3469753C}"/>
                </a:ext>
              </a:extLst>
            </p:cNvPr>
            <p:cNvSpPr/>
            <p:nvPr/>
          </p:nvSpPr>
          <p:spPr>
            <a:xfrm>
              <a:off x="1967344" y="3670801"/>
              <a:ext cx="1496289" cy="499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FAD4CD3B-AC24-3D48-AC74-FFC491DCDAB9}"/>
                </a:ext>
              </a:extLst>
            </p:cNvPr>
            <p:cNvSpPr/>
            <p:nvPr/>
          </p:nvSpPr>
          <p:spPr>
            <a:xfrm rot="1946446">
              <a:off x="1574584" y="1511831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FD8A3D-797F-D54E-81F7-71C1368D49E8}"/>
                </a:ext>
              </a:extLst>
            </p:cNvPr>
            <p:cNvSpPr/>
            <p:nvPr/>
          </p:nvSpPr>
          <p:spPr>
            <a:xfrm>
              <a:off x="1011381" y="1496291"/>
              <a:ext cx="5212345" cy="4516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1FA513-AF09-4B42-8543-59BCD489E314}"/>
                </a:ext>
              </a:extLst>
            </p:cNvPr>
            <p:cNvSpPr/>
            <p:nvPr/>
          </p:nvSpPr>
          <p:spPr>
            <a:xfrm>
              <a:off x="3378834" y="1517155"/>
              <a:ext cx="2799810" cy="4495195"/>
            </a:xfrm>
            <a:prstGeom prst="rect">
              <a:avLst/>
            </a:prstGeom>
            <a:solidFill>
              <a:srgbClr val="92D05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6426F-443D-4B43-BFC0-E627686F909A}"/>
                </a:ext>
              </a:extLst>
            </p:cNvPr>
            <p:cNvSpPr/>
            <p:nvPr/>
          </p:nvSpPr>
          <p:spPr>
            <a:xfrm>
              <a:off x="1024752" y="1517155"/>
              <a:ext cx="2520262" cy="4495195"/>
            </a:xfrm>
            <a:prstGeom prst="rect">
              <a:avLst/>
            </a:prstGeom>
            <a:solidFill>
              <a:srgbClr val="00B0F0">
                <a:alpha val="47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F8287C-E912-B544-9BE4-F4D0BEF8688F}"/>
                </a:ext>
              </a:extLst>
            </p:cNvPr>
            <p:cNvSpPr/>
            <p:nvPr/>
          </p:nvSpPr>
          <p:spPr>
            <a:xfrm>
              <a:off x="1125684" y="1621064"/>
              <a:ext cx="2419330" cy="1803130"/>
            </a:xfrm>
            <a:prstGeom prst="rect">
              <a:avLst/>
            </a:prstGeom>
            <a:solidFill>
              <a:srgbClr val="FFC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CE0304-126E-3F46-9BE6-982DAC973DD8}"/>
                </a:ext>
              </a:extLst>
            </p:cNvPr>
            <p:cNvSpPr/>
            <p:nvPr/>
          </p:nvSpPr>
          <p:spPr>
            <a:xfrm>
              <a:off x="1075218" y="3590418"/>
              <a:ext cx="2256782" cy="2421932"/>
            </a:xfrm>
            <a:prstGeom prst="rect">
              <a:avLst/>
            </a:prstGeom>
            <a:solidFill>
              <a:srgbClr val="FFFF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87A7C7-C498-324D-810C-A460918812A8}"/>
                </a:ext>
              </a:extLst>
            </p:cNvPr>
            <p:cNvSpPr/>
            <p:nvPr/>
          </p:nvSpPr>
          <p:spPr>
            <a:xfrm>
              <a:off x="3378834" y="1560422"/>
              <a:ext cx="2594983" cy="2498997"/>
            </a:xfrm>
            <a:prstGeom prst="rect">
              <a:avLst/>
            </a:prstGeom>
            <a:solidFill>
              <a:srgbClr val="FF0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16EFEB-C753-9E44-B0C9-EBFE0FA81178}"/>
                </a:ext>
              </a:extLst>
            </p:cNvPr>
            <p:cNvSpPr/>
            <p:nvPr/>
          </p:nvSpPr>
          <p:spPr>
            <a:xfrm>
              <a:off x="4509590" y="4116847"/>
              <a:ext cx="1669054" cy="1602784"/>
            </a:xfrm>
            <a:prstGeom prst="rect">
              <a:avLst/>
            </a:prstGeom>
            <a:solidFill>
              <a:srgbClr val="00206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8128462" y="2595569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420751" y="2595569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7479958" y="4175063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8128462" y="4175063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10461152" y="4307204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10898190" y="4307204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14:cNvPr>
              <p14:cNvContentPartPr/>
              <p14:nvPr/>
            </p14:nvContentPartPr>
            <p14:xfrm>
              <a:off x="7296120" y="2268720"/>
              <a:ext cx="1507320" cy="1486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9920" y="2252520"/>
                <a:ext cx="1539720" cy="15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44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88826" y="1555871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554518" y="3600598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2805122" y="3468457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1965986" y="5218476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3135866" y="5218476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4956592" y="5158487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5961786" y="5143883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2988424" y="2928078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280713" y="2928078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2339920" y="4507572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2988424" y="4507572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5321114" y="4639713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758152" y="4639713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EC1869-8683-F140-9874-12D25A5CE8D1}"/>
              </a:ext>
            </a:extLst>
          </p:cNvPr>
          <p:cNvCxnSpPr>
            <a:cxnSpLocks/>
          </p:cNvCxnSpPr>
          <p:nvPr/>
        </p:nvCxnSpPr>
        <p:spPr>
          <a:xfrm flipV="1">
            <a:off x="1328710" y="1866109"/>
            <a:ext cx="2147455" cy="1177636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909786-3CAE-584A-96FF-FC92E5B93FC0}"/>
              </a:ext>
            </a:extLst>
          </p:cNvPr>
          <p:cNvSpPr txBox="1"/>
          <p:nvPr/>
        </p:nvSpPr>
        <p:spPr>
          <a:xfrm>
            <a:off x="5790860" y="1834545"/>
            <a:ext cx="5925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ray at highest level</a:t>
            </a:r>
          </a:p>
          <a:p>
            <a:r>
              <a:rPr lang="en-US" sz="2400" dirty="0"/>
              <a:t>- recurse based on intersection result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5312-7903-F54B-9F24-16B8AFD6B44B}"/>
              </a:ext>
            </a:extLst>
          </p:cNvPr>
          <p:cNvSpPr txBox="1"/>
          <p:nvPr/>
        </p:nvSpPr>
        <p:spPr>
          <a:xfrm>
            <a:off x="8520545" y="6061363"/>
            <a:ext cx="3671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Interested readers: </a:t>
            </a:r>
            <a:r>
              <a:rPr lang="en-US" sz="2400" dirty="0">
                <a:hlinkClick r:id="rId2"/>
              </a:rPr>
              <a:t>slides</a:t>
            </a:r>
            <a:r>
              <a:rPr lang="en-US" sz="2400" dirty="0">
                <a:hlinkClick r:id="rId3"/>
              </a:rPr>
              <a:t>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75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0B19-F5F1-5141-ACA8-F9D2FBB4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games: 0.5 billion rays per second!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C74DA-022A-6441-BBC2-FAD8832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0385" y="2266950"/>
            <a:ext cx="34925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E6A3B-EB21-9B42-BE43-729E4FFA4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632" y="2266950"/>
            <a:ext cx="34925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F949-17B0-A14B-8843-A36086BD4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0879" y="2266950"/>
            <a:ext cx="3492500" cy="232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0FB8B-4366-4440-B5BF-5DE31184A5D2}"/>
              </a:ext>
            </a:extLst>
          </p:cNvPr>
          <p:cNvSpPr txBox="1"/>
          <p:nvPr/>
        </p:nvSpPr>
        <p:spPr>
          <a:xfrm>
            <a:off x="1947208" y="2747249"/>
            <a:ext cx="2142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4K (UHD)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3840 x 2160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8.2 million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37D27-4B7F-F04E-855C-E02A2711503D}"/>
              </a:ext>
            </a:extLst>
          </p:cNvPr>
          <p:cNvSpPr txBox="1"/>
          <p:nvPr/>
        </p:nvSpPr>
        <p:spPr>
          <a:xfrm>
            <a:off x="4668744" y="1897618"/>
            <a:ext cx="38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 frames per second</a:t>
            </a:r>
          </a:p>
        </p:txBody>
      </p:sp>
    </p:spTree>
    <p:extLst>
      <p:ext uri="{BB962C8B-B14F-4D97-AF65-F5344CB8AC3E}">
        <p14:creationId xmlns:p14="http://schemas.microsoft.com/office/powerpoint/2010/main" val="186252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04D89-6D08-63C0-88A9-F2A1EB41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25" y="1172730"/>
            <a:ext cx="5140502" cy="5331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8203B-0151-1381-5F99-F395AA46AA10}"/>
              </a:ext>
            </a:extLst>
          </p:cNvPr>
          <p:cNvSpPr txBox="1"/>
          <p:nvPr/>
        </p:nvSpPr>
        <p:spPr>
          <a:xfrm>
            <a:off x="3339639" y="6514497"/>
            <a:ext cx="6097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developer.nvidia.com</a:t>
            </a:r>
            <a:r>
              <a:rPr lang="en-US" sz="1200" dirty="0"/>
              <a:t>/blog/flexible-and-powerful-ray-tracing-with-optix-8/</a:t>
            </a:r>
          </a:p>
        </p:txBody>
      </p:sp>
    </p:spTree>
    <p:extLst>
      <p:ext uri="{BB962C8B-B14F-4D97-AF65-F5344CB8AC3E}">
        <p14:creationId xmlns:p14="http://schemas.microsoft.com/office/powerpoint/2010/main" val="833049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926AE-1F6E-7B4F-83F7-87049D95212C}"/>
              </a:ext>
            </a:extLst>
          </p:cNvPr>
          <p:cNvSpPr txBox="1"/>
          <p:nvPr/>
        </p:nvSpPr>
        <p:spPr>
          <a:xfrm>
            <a:off x="526473" y="1834545"/>
            <a:ext cx="11189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Reduce computation time by  executing parallel tests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Reduce number of tests via acceleration structures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trade off: building data structures and book-keeping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exploring data structures may not be easy or efficient</a:t>
            </a:r>
          </a:p>
        </p:txBody>
      </p:sp>
    </p:spTree>
    <p:extLst>
      <p:ext uri="{BB962C8B-B14F-4D97-AF65-F5344CB8AC3E}">
        <p14:creationId xmlns:p14="http://schemas.microsoft.com/office/powerpoint/2010/main" val="20388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8F22-751C-AA7F-3075-B5429540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3866-37F0-A4C7-C27D-6D42E760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Raytracing? </a:t>
            </a:r>
          </a:p>
        </p:txBody>
      </p:sp>
    </p:spTree>
    <p:extLst>
      <p:ext uri="{BB962C8B-B14F-4D97-AF65-F5344CB8AC3E}">
        <p14:creationId xmlns:p14="http://schemas.microsoft.com/office/powerpoint/2010/main" val="3261431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32A98-FACC-9DBF-1302-F40B8BF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4090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449BC-169F-D560-5F0B-CFB91B19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544" y="1420703"/>
            <a:ext cx="5975456" cy="3151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F200E-C2D8-E6E2-39FF-72C334223521}"/>
              </a:ext>
            </a:extLst>
          </p:cNvPr>
          <p:cNvSpPr txBox="1"/>
          <p:nvPr/>
        </p:nvSpPr>
        <p:spPr>
          <a:xfrm>
            <a:off x="4373878" y="895903"/>
            <a:ext cx="4461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~£1800,             &gt; 10b rays/s 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C10996-69A7-26C6-4B79-DD936F83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415846"/>
            <a:ext cx="6180030" cy="3151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9984B-9732-58E2-334C-2D81741FE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534" y="4092843"/>
            <a:ext cx="6425738" cy="26852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A34E60-1F63-8B9F-8241-CAC01EACC649}"/>
              </a:ext>
            </a:extLst>
          </p:cNvPr>
          <p:cNvSpPr txBox="1"/>
          <p:nvPr/>
        </p:nvSpPr>
        <p:spPr>
          <a:xfrm>
            <a:off x="5489281" y="6581001"/>
            <a:ext cx="36846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=dbSdvV_YU8U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873C3-0286-A981-F4CF-C97E39BB3D81}"/>
              </a:ext>
            </a:extLst>
          </p:cNvPr>
          <p:cNvSpPr txBox="1"/>
          <p:nvPr/>
        </p:nvSpPr>
        <p:spPr>
          <a:xfrm>
            <a:off x="91440" y="1420703"/>
            <a:ext cx="34767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=QHX8ktPFB9k</a:t>
            </a:r>
          </a:p>
        </p:txBody>
      </p:sp>
      <p:pic>
        <p:nvPicPr>
          <p:cNvPr id="1026" name="Picture 2" descr="Pc Gpu GIF by NVIDIA GeForce">
            <a:extLst>
              <a:ext uri="{FF2B5EF4-FFF2-40B4-BE49-F238E27FC236}">
                <a16:creationId xmlns:a16="http://schemas.microsoft.com/office/drawing/2014/main" id="{CB61C072-C79A-45AC-6DB0-2009E009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5" y="4817759"/>
            <a:ext cx="3238827" cy="18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17B269-7AC9-9FD6-4E86-52D3688E5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216" y="4132816"/>
            <a:ext cx="2263068" cy="272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06AD90-9C22-5EB3-0212-C99A30549AEA}"/>
              </a:ext>
            </a:extLst>
          </p:cNvPr>
          <p:cNvSpPr txBox="1"/>
          <p:nvPr/>
        </p:nvSpPr>
        <p:spPr>
          <a:xfrm>
            <a:off x="9269054" y="6624770"/>
            <a:ext cx="25441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=UZ_9-fklLns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C7507-B655-3FBC-6526-181EFC3E0F7C}"/>
              </a:ext>
            </a:extLst>
          </p:cNvPr>
          <p:cNvSpPr txBox="1"/>
          <p:nvPr/>
        </p:nvSpPr>
        <p:spPr>
          <a:xfrm>
            <a:off x="8203956" y="569367"/>
            <a:ext cx="2686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Some games with good visuals: </a:t>
            </a:r>
            <a:r>
              <a:rPr lang="en-US" sz="1200" dirty="0">
                <a:hlinkClick r:id="rId7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4920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9CC66-0E3F-1EFD-D3D5-EEEB4CD480B8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D0323-522B-69C6-880F-A91459838C52}"/>
              </a:ext>
            </a:extLst>
          </p:cNvPr>
          <p:cNvSpPr txBox="1"/>
          <p:nvPr/>
        </p:nvSpPr>
        <p:spPr>
          <a:xfrm>
            <a:off x="1487774" y="4793500"/>
            <a:ext cx="3158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Hit structure</a:t>
            </a:r>
          </a:p>
          <a:p>
            <a:r>
              <a:rPr lang="en-US" sz="2400" dirty="0"/>
              <a:t>	- intersection</a:t>
            </a:r>
          </a:p>
          <a:p>
            <a:r>
              <a:rPr lang="en-US" sz="2400" dirty="0"/>
              <a:t>      - distance from p</a:t>
            </a:r>
          </a:p>
          <a:p>
            <a:r>
              <a:rPr lang="en-US" sz="2400" dirty="0"/>
              <a:t>      - normal </a:t>
            </a:r>
          </a:p>
          <a:p>
            <a:r>
              <a:rPr lang="en-US" sz="2400" dirty="0"/>
              <a:t>      - material …</a:t>
            </a:r>
          </a:p>
        </p:txBody>
      </p:sp>
    </p:spTree>
    <p:extLst>
      <p:ext uri="{BB962C8B-B14F-4D97-AF65-F5344CB8AC3E}">
        <p14:creationId xmlns:p14="http://schemas.microsoft.com/office/powerpoint/2010/main" val="4122521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7C5A-6950-0A42-A27E-0C9C7FF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How much light?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09D428-E11A-9C4A-A160-F68053CDD2E4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2BF26-30F2-4849-B09C-AFE7251601B1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E94EAA-1C61-2849-AFFD-718B76CB1AAB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97E5314-4618-9441-AA69-4C0D486ABB67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B47D33-1604-F74A-B210-A7B3BE8BD90A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BB4CB20E-DD51-704A-9710-400AD096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28B03-333E-CE4E-91E3-AEC368E5BA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31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723-EE7B-CE42-BDF9-8F1A8594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2A626-F214-81F0-A9C6-94CCB08BA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23"/>
          <a:stretch/>
        </p:blipFill>
        <p:spPr>
          <a:xfrm>
            <a:off x="3190072" y="1517272"/>
            <a:ext cx="6108700" cy="14291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310FF3-3B18-9B17-A245-EE51046EE4DB}"/>
              </a:ext>
            </a:extLst>
          </p:cNvPr>
          <p:cNvCxnSpPr>
            <a:cxnSpLocks/>
          </p:cNvCxnSpPr>
          <p:nvPr/>
        </p:nvCxnSpPr>
        <p:spPr>
          <a:xfrm>
            <a:off x="3015737" y="6268412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8B64CD-F5B9-8D4D-85E6-FEEB5B049C69}"/>
              </a:ext>
            </a:extLst>
          </p:cNvPr>
          <p:cNvCxnSpPr>
            <a:cxnSpLocks/>
          </p:cNvCxnSpPr>
          <p:nvPr/>
        </p:nvCxnSpPr>
        <p:spPr>
          <a:xfrm>
            <a:off x="4498174" y="3843867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8B905-012C-1C6A-232B-CE66385F316F}"/>
              </a:ext>
            </a:extLst>
          </p:cNvPr>
          <p:cNvCxnSpPr>
            <a:cxnSpLocks/>
          </p:cNvCxnSpPr>
          <p:nvPr/>
        </p:nvCxnSpPr>
        <p:spPr>
          <a:xfrm flipV="1">
            <a:off x="6101836" y="3996266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BF4FDEF-4291-426E-35FF-7F0768EE8C38}"/>
              </a:ext>
            </a:extLst>
          </p:cNvPr>
          <p:cNvSpPr/>
          <p:nvPr/>
        </p:nvSpPr>
        <p:spPr>
          <a:xfrm flipH="1" flipV="1">
            <a:off x="5840245" y="6169939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661172-5078-EF6A-0CA4-D5E07CB9545D}"/>
              </a:ext>
            </a:extLst>
          </p:cNvPr>
          <p:cNvCxnSpPr>
            <a:cxnSpLocks/>
          </p:cNvCxnSpPr>
          <p:nvPr/>
        </p:nvCxnSpPr>
        <p:spPr>
          <a:xfrm flipV="1">
            <a:off x="5925188" y="3560572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97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approximation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98638-8301-E349-A9B4-294F4E9DA4C9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5179E-6277-2847-8DB0-0D08B9C00044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CA82-2B64-BC47-BB40-F2E4480D844C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7E8382-CA83-C043-92B5-07DC8AD4F8BF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4E4B50-3A0E-2D41-A266-C43234DF48F1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mera">
            <a:extLst>
              <a:ext uri="{FF2B5EF4-FFF2-40B4-BE49-F238E27FC236}">
                <a16:creationId xmlns:a16="http://schemas.microsoft.com/office/drawing/2014/main" id="{3BB65DF6-0466-0742-936B-E51480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0DA0D-0E2C-C44F-BFCC-EF0553DD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8F30BFA-EBB2-9142-90C7-FD4B42A54057}"/>
              </a:ext>
            </a:extLst>
          </p:cNvPr>
          <p:cNvSpPr txBox="1"/>
          <p:nvPr/>
        </p:nvSpPr>
        <p:spPr>
          <a:xfrm>
            <a:off x="8707673" y="2515684"/>
            <a:ext cx="4461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ambient light (constant) </a:t>
            </a:r>
          </a:p>
          <a:p>
            <a:r>
              <a:rPr lang="en-US" sz="2000" dirty="0"/>
              <a:t>+ </a:t>
            </a:r>
          </a:p>
          <a:p>
            <a:r>
              <a:rPr lang="en-US" sz="2000" dirty="0"/>
              <a:t>diffuse</a:t>
            </a:r>
          </a:p>
          <a:p>
            <a:r>
              <a:rPr lang="en-US" sz="2000" dirty="0"/>
              <a:t>+</a:t>
            </a:r>
          </a:p>
          <a:p>
            <a:r>
              <a:rPr lang="en-US" sz="2000" dirty="0"/>
              <a:t>specular reflection of light</a:t>
            </a:r>
          </a:p>
        </p:txBody>
      </p:sp>
    </p:spTree>
    <p:extLst>
      <p:ext uri="{BB962C8B-B14F-4D97-AF65-F5344CB8AC3E}">
        <p14:creationId xmlns:p14="http://schemas.microsoft.com/office/powerpoint/2010/main" val="4082040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Blinn-Phong shading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53EF-FBEE-8F4A-B4BB-77A04E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2621850"/>
            <a:ext cx="10917382" cy="118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24B89-38EE-0B4B-8B46-FC95C70F6101}"/>
              </a:ext>
            </a:extLst>
          </p:cNvPr>
          <p:cNvSpPr txBox="1"/>
          <p:nvPr/>
        </p:nvSpPr>
        <p:spPr>
          <a:xfrm>
            <a:off x="1260764" y="3361619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ambient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7A6F-D3D8-FD49-A8F5-D272511ACDE4}"/>
              </a:ext>
            </a:extLst>
          </p:cNvPr>
          <p:cNvSpPr txBox="1"/>
          <p:nvPr/>
        </p:nvSpPr>
        <p:spPr>
          <a:xfrm>
            <a:off x="5250873" y="3361618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diffuse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6197-6B35-D940-B387-A7B4554AF6AA}"/>
              </a:ext>
            </a:extLst>
          </p:cNvPr>
          <p:cNvSpPr txBox="1"/>
          <p:nvPr/>
        </p:nvSpPr>
        <p:spPr>
          <a:xfrm>
            <a:off x="8977741" y="3306197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specular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39FA-230D-5342-BE1E-63569E44A7E8}"/>
              </a:ext>
            </a:extLst>
          </p:cNvPr>
          <p:cNvSpPr txBox="1"/>
          <p:nvPr/>
        </p:nvSpPr>
        <p:spPr>
          <a:xfrm>
            <a:off x="6328515" y="1054626"/>
            <a:ext cx="24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F083-AE5A-0E4A-AC4B-4FBEB3834316}"/>
              </a:ext>
            </a:extLst>
          </p:cNvPr>
          <p:cNvSpPr txBox="1"/>
          <p:nvPr/>
        </p:nvSpPr>
        <p:spPr>
          <a:xfrm>
            <a:off x="6589440" y="4677801"/>
            <a:ext cx="265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B6677-9CA4-CE40-A17A-05D1487A40B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46073" y="1285459"/>
            <a:ext cx="138244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DE457-15B0-B343-AF7E-9ECE47DBC4A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51273" y="1285459"/>
            <a:ext cx="304800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20D73-F130-D945-A801-DA0B8D5146F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56073" y="1285459"/>
            <a:ext cx="177338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8997-F11F-234C-A67C-E1AA174C9D4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915211" y="3361618"/>
            <a:ext cx="3016025" cy="131618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5F4D13-0BA4-BF45-B909-65C34244A24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218219" y="3429001"/>
            <a:ext cx="696992" cy="12488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C68421-70BE-9244-BDE1-D80FC1EC851B}"/>
              </a:ext>
            </a:extLst>
          </p:cNvPr>
          <p:cNvSpPr txBox="1"/>
          <p:nvPr/>
        </p:nvSpPr>
        <p:spPr>
          <a:xfrm>
            <a:off x="8756073" y="5139466"/>
            <a:ext cx="265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is the mirror reflection direction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C342D6-97B1-3F46-ACC4-B45D4F3E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0" y="4218139"/>
            <a:ext cx="61087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406109E-8EA5-B84C-BA0B-31009F5E1B42}"/>
              </a:ext>
            </a:extLst>
          </p:cNvPr>
          <p:cNvSpPr txBox="1"/>
          <p:nvPr/>
        </p:nvSpPr>
        <p:spPr>
          <a:xfrm>
            <a:off x="384916" y="5909098"/>
            <a:ext cx="24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39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2972-F9A2-B945-888F-8D1816CE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2D3DC-ECEF-7140-8FCE-2A20C2AF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1397182"/>
            <a:ext cx="5432669" cy="40636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CFF97E-7E64-6A41-A50C-B9B96DD7002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D1B03-0C2D-B444-8612-0E0DE9B0B957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D9D592-7996-E443-805B-D4519C9F380A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AC1A4-3CA1-CF4D-B222-CBE803C8BC49}"/>
              </a:ext>
            </a:extLst>
          </p:cNvPr>
          <p:cNvCxnSpPr>
            <a:cxnSpLocks/>
          </p:cNvCxnSpPr>
          <p:nvPr/>
        </p:nvCxnSpPr>
        <p:spPr>
          <a:xfrm>
            <a:off x="7483726" y="3015926"/>
            <a:ext cx="281956" cy="54469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F216DF-127D-654D-8F10-37960ED542D3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0A41C9D-0187-DA42-A8B3-2DE1D5C69737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BC1F9B-14F9-6D4F-BDC1-EF3F23035365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Camera">
            <a:extLst>
              <a:ext uri="{FF2B5EF4-FFF2-40B4-BE49-F238E27FC236}">
                <a16:creationId xmlns:a16="http://schemas.microsoft.com/office/drawing/2014/main" id="{9741CFA5-8914-FE43-825C-C504D5CEF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897DC0-8CDF-874B-9B96-A6346794D61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630219" y="2149093"/>
            <a:ext cx="1008755" cy="1024767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6BAE5A22-48AE-CE4D-925E-EEC3806C03CE}"/>
              </a:ext>
            </a:extLst>
          </p:cNvPr>
          <p:cNvSpPr/>
          <p:nvPr/>
        </p:nvSpPr>
        <p:spPr>
          <a:xfrm>
            <a:off x="7340882" y="3496781"/>
            <a:ext cx="1103084" cy="499448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FB36-EF6E-0B42-9E60-FFB37A6D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(specular) reflection/refraction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EA818-36BD-2745-9CAA-9C3B9D6A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7" y="1502386"/>
            <a:ext cx="5671820" cy="42425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26CDE1-9C43-9647-B6F2-2830DBEB03E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584A8-CFBC-224F-B39D-98B946CDD1AB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CE7AD4-323E-A847-A217-6CBDAB872801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79FAA0-521F-2B42-9FB5-246DA1A08449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CCC0272-492A-534E-B54A-84BA5276E058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329E63-6EB5-D64F-ADBF-281ABEF624E0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Camera">
            <a:extLst>
              <a:ext uri="{FF2B5EF4-FFF2-40B4-BE49-F238E27FC236}">
                <a16:creationId xmlns:a16="http://schemas.microsoft.com/office/drawing/2014/main" id="{2FE46668-FE06-3940-B2A8-0936EFB74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BB76C-E914-2D43-B89E-24EB2BC6BB60}"/>
              </a:ext>
            </a:extLst>
          </p:cNvPr>
          <p:cNvCxnSpPr>
            <a:cxnSpLocks/>
          </p:cNvCxnSpPr>
          <p:nvPr/>
        </p:nvCxnSpPr>
        <p:spPr>
          <a:xfrm>
            <a:off x="6156257" y="3086560"/>
            <a:ext cx="2197795" cy="155917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FE73B4-F0F7-0D4B-B13B-83514511D62E}"/>
              </a:ext>
            </a:extLst>
          </p:cNvPr>
          <p:cNvCxnSpPr>
            <a:cxnSpLocks/>
          </p:cNvCxnSpPr>
          <p:nvPr/>
        </p:nvCxnSpPr>
        <p:spPr>
          <a:xfrm flipV="1">
            <a:off x="7813964" y="4846290"/>
            <a:ext cx="566647" cy="11701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13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96CB-0613-7F4F-BDBD-E1FB787B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1D379-47FF-7249-A4FD-D8F0E045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95" t="13485" r="39091" b="28688"/>
          <a:stretch/>
        </p:blipFill>
        <p:spPr>
          <a:xfrm>
            <a:off x="3853167" y="1095958"/>
            <a:ext cx="4475017" cy="52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47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9642-EF31-6642-AE0D-88084A9D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29163-0FBC-784D-8AF4-EBA783A87A3A}"/>
              </a:ext>
            </a:extLst>
          </p:cNvPr>
          <p:cNvSpPr txBox="1"/>
          <p:nvPr/>
        </p:nvSpPr>
        <p:spPr>
          <a:xfrm>
            <a:off x="1594876" y="1436077"/>
            <a:ext cx="8991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https://www.cs.utah.edu/~shirley/books/fcg2/rt.pdf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http://www.cs.utah.edu/~shirley/papers/rayedu.pdf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http://www.realtimerendering.com/raytracing/roundup.html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5"/>
              </a:rPr>
              <a:t>http://rtintro.realtimerendering.com/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6"/>
              </a:rPr>
              <a:t>https://benedikt-bitterli.me/tantalum/tantalum.html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300A5-1991-CC42-8CE4-FE31442C4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085" y="3775545"/>
            <a:ext cx="4064246" cy="227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6A43-9D23-9544-9A96-C675A12B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65806-F9E6-3B4C-8BCA-F0ADCCE3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63" y="1105413"/>
            <a:ext cx="7442797" cy="513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A934-B8D6-4A4A-ABCF-F58AC459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0" y="1095958"/>
            <a:ext cx="3111500" cy="367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8FB52A-F6DE-F24D-8F69-870D2D163BB6}"/>
              </a:ext>
            </a:extLst>
          </p:cNvPr>
          <p:cNvSpPr/>
          <p:nvPr/>
        </p:nvSpPr>
        <p:spPr>
          <a:xfrm>
            <a:off x="186392" y="4766258"/>
            <a:ext cx="325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Ibn </a:t>
            </a:r>
            <a:r>
              <a:rPr lang="en-US" dirty="0" err="1"/>
              <a:t>al-Haytham</a:t>
            </a:r>
            <a:r>
              <a:rPr lang="en-US" dirty="0"/>
              <a:t> (965-1040 AD)</a:t>
            </a:r>
          </a:p>
        </p:txBody>
      </p:sp>
    </p:spTree>
    <p:extLst>
      <p:ext uri="{BB962C8B-B14F-4D97-AF65-F5344CB8AC3E}">
        <p14:creationId xmlns:p14="http://schemas.microsoft.com/office/powerpoint/2010/main" val="165828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3CC8-7AB4-54CC-8492-1DC5FA72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would you track rays?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6A840-9FA4-C12C-5393-C4097AF5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884" y="1625697"/>
            <a:ext cx="4066232" cy="41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3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77E8B-C56F-A4EA-2B2A-1C352204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B235-E5A2-5F7B-3D26-8DF1C120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Laser pointer from film through pinhole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6B5A1-5E39-434A-6922-A75AE91C7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09" y="1378776"/>
            <a:ext cx="4669134" cy="47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CCF04-8F7E-494D-A3FF-7B2568C5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1" r="1" b="21723"/>
          <a:stretch/>
        </p:blipFill>
        <p:spPr>
          <a:xfrm>
            <a:off x="3554140" y="-1337337"/>
            <a:ext cx="10961076" cy="9972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CCC97-3AF1-5A41-9383-9AC07E0CDA27}"/>
              </a:ext>
            </a:extLst>
          </p:cNvPr>
          <p:cNvSpPr txBox="1"/>
          <p:nvPr/>
        </p:nvSpPr>
        <p:spPr>
          <a:xfrm>
            <a:off x="73997" y="886265"/>
            <a:ext cx="3691158" cy="16620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Albrecht </a:t>
            </a:r>
            <a:r>
              <a:rPr lang="en-GB" sz="4400" dirty="0" err="1"/>
              <a:t>Dürer</a:t>
            </a:r>
            <a:r>
              <a:rPr lang="en-GB" sz="4400" dirty="0"/>
              <a:t>,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sz="4400" dirty="0"/>
              <a:t>1525</a:t>
            </a:r>
            <a:endParaRPr lang="en-US" sz="4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1932F-D9E1-B347-9B0E-3F87BCD54470}"/>
              </a:ext>
            </a:extLst>
          </p:cNvPr>
          <p:cNvSpPr txBox="1"/>
          <p:nvPr/>
        </p:nvSpPr>
        <p:spPr>
          <a:xfrm>
            <a:off x="392458" y="6211669"/>
            <a:ext cx="114070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000000"/>
                </a:highlight>
              </a:rPr>
              <a:t>Computer Graphics: Principles and Practice, Third Edition by Kurt Akeley, Steven K. </a:t>
            </a:r>
            <a:r>
              <a:rPr lang="en-GB" dirty="0" err="1">
                <a:highlight>
                  <a:srgbClr val="000000"/>
                </a:highlight>
              </a:rPr>
              <a:t>Feiner</a:t>
            </a:r>
            <a:r>
              <a:rPr lang="en-GB" dirty="0">
                <a:highlight>
                  <a:srgbClr val="000000"/>
                </a:highlight>
              </a:rPr>
              <a:t>, James D. Foley, David F. </a:t>
            </a:r>
            <a:r>
              <a:rPr lang="en-GB" dirty="0" err="1">
                <a:highlight>
                  <a:srgbClr val="000000"/>
                </a:highlight>
              </a:rPr>
              <a:t>Sklar</a:t>
            </a:r>
            <a:r>
              <a:rPr lang="en-GB" dirty="0">
                <a:highlight>
                  <a:srgbClr val="000000"/>
                </a:highlight>
              </a:rPr>
              <a:t>, Morgan McGuire, </a:t>
            </a:r>
            <a:r>
              <a:rPr lang="en-GB" dirty="0" err="1">
                <a:highlight>
                  <a:srgbClr val="000000"/>
                </a:highlight>
              </a:rPr>
              <a:t>Andries</a:t>
            </a:r>
            <a:r>
              <a:rPr lang="en-GB" dirty="0">
                <a:highlight>
                  <a:srgbClr val="000000"/>
                </a:highlight>
              </a:rPr>
              <a:t> van Dam, John F. Hughes. See </a:t>
            </a:r>
            <a:r>
              <a:rPr lang="en-GB" dirty="0">
                <a:highlight>
                  <a:srgbClr val="000000"/>
                </a:highlight>
                <a:hlinkClick r:id="rId3"/>
              </a:rPr>
              <a:t>this</a:t>
            </a:r>
            <a:r>
              <a:rPr lang="en-GB" dirty="0">
                <a:highlight>
                  <a:srgbClr val="000000"/>
                </a:highlight>
              </a:rPr>
              <a:t> video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F698A-5D50-4C45-AA32-1A52048FD80D}"/>
              </a:ext>
            </a:extLst>
          </p:cNvPr>
          <p:cNvSpPr txBox="1"/>
          <p:nvPr/>
        </p:nvSpPr>
        <p:spPr>
          <a:xfrm>
            <a:off x="1910862" y="43096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03122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03122 L -0.18542 -0.08533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8542 -0.08533 L 0.09732 -0.09505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9732 -0.09505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FE1B5-C41B-1346-9C58-B71DAD93D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7" b="16618"/>
          <a:stretch/>
        </p:blipFill>
        <p:spPr>
          <a:xfrm>
            <a:off x="0" y="-2117292"/>
            <a:ext cx="12192000" cy="110925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D26234-10F8-8447-ABBC-A2667EC1D26D}"/>
              </a:ext>
            </a:extLst>
          </p:cNvPr>
          <p:cNvSpPr txBox="1">
            <a:spLocks/>
          </p:cNvSpPr>
          <p:nvPr/>
        </p:nvSpPr>
        <p:spPr>
          <a:xfrm>
            <a:off x="137035" y="801856"/>
            <a:ext cx="4553498" cy="1802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Johannes Vermeer</a:t>
            </a:r>
            <a:br>
              <a:rPr lang="en-US" sz="4200"/>
            </a:br>
            <a:r>
              <a:rPr lang="en-US" sz="4200"/>
              <a:t>17</a:t>
            </a:r>
            <a:r>
              <a:rPr lang="en-US" sz="4200" baseline="30000"/>
              <a:t>th</a:t>
            </a:r>
            <a:r>
              <a:rPr lang="en-US" sz="4200"/>
              <a:t> Century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0662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D0CC9-D219-A941-B555-FE9D65BEF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4471946" y="1357202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AD000-6345-D743-9A73-A65F0B46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71946" y="4487263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6DC1CD-2094-1543-9A0E-6DDCCD04E2FD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A39D7-83D8-4ADD-83C3-852CB8F49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67" b="16618"/>
          <a:stretch/>
        </p:blipFill>
        <p:spPr>
          <a:xfrm>
            <a:off x="0" y="5452894"/>
            <a:ext cx="1332756" cy="12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9176</TotalTime>
  <Words>714</Words>
  <Application>Microsoft Macintosh PowerPoint</Application>
  <PresentationFormat>Widescreen</PresentationFormat>
  <Paragraphs>145</Paragraphs>
  <Slides>39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Calisto MT</vt:lpstr>
      <vt:lpstr>Wingdings 2</vt:lpstr>
      <vt:lpstr>Slate</vt:lpstr>
      <vt:lpstr>Computer Graphics</vt:lpstr>
      <vt:lpstr>Lab 1: Setting Blender’s camera to match</vt:lpstr>
      <vt:lpstr>Raytracing? </vt:lpstr>
      <vt:lpstr>Pinhole camera</vt:lpstr>
      <vt:lpstr>How would you track rays?</vt:lpstr>
      <vt:lpstr>Laser pointer from film through pinhole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Ray casting</vt:lpstr>
      <vt:lpstr>Ray casting</vt:lpstr>
      <vt:lpstr>Ray casting</vt:lpstr>
      <vt:lpstr>Ray casting</vt:lpstr>
      <vt:lpstr>Ray intersection</vt:lpstr>
      <vt:lpstr>Ray – plane intersection</vt:lpstr>
      <vt:lpstr>Ray – plane intersection</vt:lpstr>
      <vt:lpstr>Ray – plane intersection</vt:lpstr>
      <vt:lpstr>Computation: test many objects</vt:lpstr>
      <vt:lpstr>Speed up testing many objects?</vt:lpstr>
      <vt:lpstr>Acceleration data structures</vt:lpstr>
      <vt:lpstr>Acceleration technique</vt:lpstr>
      <vt:lpstr>Acceleration: bounding volume hierarchy</vt:lpstr>
      <vt:lpstr>Acceleration: bounding volume hierarchy</vt:lpstr>
      <vt:lpstr>Video games: 0.5 billion rays per second!</vt:lpstr>
      <vt:lpstr>Ray intersection - GPU</vt:lpstr>
      <vt:lpstr>Ray intersection - GPU</vt:lpstr>
      <vt:lpstr>NVIDIA 4090 </vt:lpstr>
      <vt:lpstr>Ray intersection</vt:lpstr>
      <vt:lpstr>Shading: How much light?</vt:lpstr>
      <vt:lpstr>Approximation!</vt:lpstr>
      <vt:lpstr>Shading: approximation</vt:lpstr>
      <vt:lpstr>Blinn-Phong shading</vt:lpstr>
      <vt:lpstr>Shadows</vt:lpstr>
      <vt:lpstr>Mirror (specular) reflection/refraction</vt:lpstr>
      <vt:lpstr>Reflection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211</cp:revision>
  <dcterms:created xsi:type="dcterms:W3CDTF">2019-09-26T14:03:05Z</dcterms:created>
  <dcterms:modified xsi:type="dcterms:W3CDTF">2025-10-07T14:33:15Z</dcterms:modified>
</cp:coreProperties>
</file>